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9" r:id="rId3"/>
    <p:sldMasterId id="2147483721" r:id="rId4"/>
    <p:sldMasterId id="2147483733" r:id="rId5"/>
    <p:sldMasterId id="2147483745" r:id="rId6"/>
    <p:sldMasterId id="2147483757" r:id="rId7"/>
    <p:sldMasterId id="2147483769" r:id="rId8"/>
    <p:sldMasterId id="2147483781" r:id="rId9"/>
    <p:sldMasterId id="2147483793" r:id="rId10"/>
    <p:sldMasterId id="2147483817" r:id="rId11"/>
    <p:sldMasterId id="2147483829" r:id="rId12"/>
    <p:sldMasterId id="2147483841" r:id="rId13"/>
    <p:sldMasterId id="2147483853" r:id="rId14"/>
    <p:sldMasterId id="2147483865" r:id="rId15"/>
  </p:sldMasterIdLst>
  <p:sldIdLst>
    <p:sldId id="271" r:id="rId16"/>
    <p:sldId id="263" r:id="rId17"/>
    <p:sldId id="264" r:id="rId18"/>
    <p:sldId id="273" r:id="rId19"/>
    <p:sldId id="272" r:id="rId20"/>
    <p:sldId id="261" r:id="rId21"/>
    <p:sldId id="262" r:id="rId22"/>
    <p:sldId id="265" r:id="rId23"/>
    <p:sldId id="266" r:id="rId24"/>
    <p:sldId id="267" r:id="rId25"/>
    <p:sldId id="268" r:id="rId26"/>
    <p:sldId id="275" r:id="rId27"/>
    <p:sldId id="278" r:id="rId28"/>
    <p:sldId id="279" r:id="rId29"/>
    <p:sldId id="276" r:id="rId30"/>
    <p:sldId id="277" r:id="rId31"/>
    <p:sldId id="269" r:id="rId32"/>
    <p:sldId id="281" r:id="rId33"/>
    <p:sldId id="270" r:id="rId34"/>
    <p:sldId id="280"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70" autoAdjust="0"/>
    <p:restoredTop sz="94670" autoAdjust="0"/>
  </p:normalViewPr>
  <p:slideViewPr>
    <p:cSldViewPr>
      <p:cViewPr varScale="1">
        <p:scale>
          <a:sx n="57" d="100"/>
          <a:sy n="57" d="100"/>
        </p:scale>
        <p:origin x="-9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a:p>
            </p:txBody>
          </p:sp>
        </p:grpSp>
      </p:grpSp>
      <p:sp>
        <p:nvSpPr>
          <p:cNvPr id="441385" name="Rectangle 41"/>
          <p:cNvSpPr>
            <a:spLocks noGrp="1" noChangeArrowheads="1"/>
          </p:cNvSpPr>
          <p:nvPr>
            <p:ph type="ctrTitle"/>
          </p:nvPr>
        </p:nvSpPr>
        <p:spPr>
          <a:xfrm>
            <a:off x="685800" y="1447800"/>
            <a:ext cx="7772400" cy="1470025"/>
          </a:xfrm>
        </p:spPr>
        <p:txBody>
          <a:bodyPr/>
          <a:lstStyle>
            <a:lvl1pPr>
              <a:defRPr/>
            </a:lvl1pPr>
          </a:lstStyle>
          <a:p>
            <a:r>
              <a:rPr lang="id-ID"/>
              <a:t>Click to edit Master title style</a:t>
            </a:r>
          </a:p>
        </p:txBody>
      </p:sp>
      <p:sp>
        <p:nvSpPr>
          <p:cNvPr id="44138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id-ID"/>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id-ID"/>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id-ID"/>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07E140B8-C619-458B-9D05-867F1C10A632}"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id-ID"/>
          </a:p>
        </p:txBody>
      </p:sp>
      <p:sp>
        <p:nvSpPr>
          <p:cNvPr id="5" name="Rectangle 44"/>
          <p:cNvSpPr>
            <a:spLocks noGrp="1" noChangeArrowheads="1"/>
          </p:cNvSpPr>
          <p:nvPr>
            <p:ph type="ftr" sz="quarter" idx="11"/>
          </p:nvPr>
        </p:nvSpPr>
        <p:spPr>
          <a:ln/>
        </p:spPr>
        <p:txBody>
          <a:bodyPr/>
          <a:lstStyle>
            <a:lvl1pPr>
              <a:defRPr/>
            </a:lvl1pPr>
          </a:lstStyle>
          <a:p>
            <a:pPr>
              <a:defRPr/>
            </a:pPr>
            <a:endParaRPr lang="id-ID"/>
          </a:p>
        </p:txBody>
      </p:sp>
      <p:sp>
        <p:nvSpPr>
          <p:cNvPr id="6" name="Rectangle 45"/>
          <p:cNvSpPr>
            <a:spLocks noGrp="1" noChangeArrowheads="1"/>
          </p:cNvSpPr>
          <p:nvPr>
            <p:ph type="sldNum" sz="quarter" idx="12"/>
          </p:nvPr>
        </p:nvSpPr>
        <p:spPr>
          <a:ln/>
        </p:spPr>
        <p:txBody>
          <a:bodyPr/>
          <a:lstStyle>
            <a:lvl1pPr>
              <a:defRPr/>
            </a:lvl1pPr>
          </a:lstStyle>
          <a:p>
            <a:pPr>
              <a:defRPr/>
            </a:pPr>
            <a:fld id="{6A9E6D2C-92D1-4EE4-871C-1575E78939B7}" type="slidenum">
              <a:rPr lang="id-ID"/>
              <a:pPr>
                <a:defRPr/>
              </a:pPr>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id-ID"/>
          </a:p>
        </p:txBody>
      </p:sp>
      <p:sp>
        <p:nvSpPr>
          <p:cNvPr id="5" name="Rectangle 8"/>
          <p:cNvSpPr>
            <a:spLocks noGrp="1" noChangeArrowheads="1"/>
          </p:cNvSpPr>
          <p:nvPr>
            <p:ph type="ftr" sz="quarter" idx="11"/>
          </p:nvPr>
        </p:nvSpPr>
        <p:spPr>
          <a:ln/>
        </p:spPr>
        <p:txBody>
          <a:bodyPr/>
          <a:lstStyle>
            <a:lvl1pPr>
              <a:defRPr/>
            </a:lvl1pPr>
          </a:lstStyle>
          <a:p>
            <a:pPr>
              <a:defRPr/>
            </a:pPr>
            <a:endParaRPr lang="id-ID"/>
          </a:p>
        </p:txBody>
      </p:sp>
      <p:sp>
        <p:nvSpPr>
          <p:cNvPr id="6" name="Rectangle 9"/>
          <p:cNvSpPr>
            <a:spLocks noGrp="1" noChangeArrowheads="1"/>
          </p:cNvSpPr>
          <p:nvPr>
            <p:ph type="sldNum" sz="quarter" idx="12"/>
          </p:nvPr>
        </p:nvSpPr>
        <p:spPr>
          <a:ln/>
        </p:spPr>
        <p:txBody>
          <a:bodyPr/>
          <a:lstStyle>
            <a:lvl1pPr>
              <a:defRPr/>
            </a:lvl1pPr>
          </a:lstStyle>
          <a:p>
            <a:pPr>
              <a:defRPr/>
            </a:pPr>
            <a:fld id="{EC6D7F48-0A13-4BED-A555-A0EEB0704416}" type="slidenum">
              <a:rPr lang="id-ID"/>
              <a:pPr>
                <a:defRPr/>
              </a:pPr>
              <a:t>‹#›</a:t>
            </a:fld>
            <a:endParaRPr lang="id-ID"/>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2"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3"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5120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r>
              <a:rPr lang="id-ID"/>
              <a:t>Click to edit Master title style</a:t>
            </a:r>
          </a:p>
        </p:txBody>
      </p:sp>
      <p:sp>
        <p:nvSpPr>
          <p:cNvPr id="5120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000000"/>
                  </a:outerShdw>
                </a:effectLst>
              </a:defRPr>
            </a:lvl1pPr>
          </a:lstStyle>
          <a:p>
            <a:r>
              <a:rPr lang="id-ID"/>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id-ID"/>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id-ID"/>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8DB9BAB6-AD41-487F-A1F5-FF095418FA89}" type="slidenum">
              <a:rPr lang="id-ID"/>
              <a:pPr>
                <a:defRPr/>
              </a:pPr>
              <a:t>‹#›</a:t>
            </a:fld>
            <a:endParaRPr lang="id-ID"/>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id-ID"/>
          </a:p>
        </p:txBody>
      </p:sp>
      <p:sp>
        <p:nvSpPr>
          <p:cNvPr id="5" name="Rectangle 6"/>
          <p:cNvSpPr>
            <a:spLocks noGrp="1" noChangeArrowheads="1"/>
          </p:cNvSpPr>
          <p:nvPr>
            <p:ph type="ftr" sz="quarter" idx="11"/>
          </p:nvPr>
        </p:nvSpPr>
        <p:spPr>
          <a:ln/>
        </p:spPr>
        <p:txBody>
          <a:bodyPr/>
          <a:lstStyle>
            <a:lvl1pPr>
              <a:defRPr/>
            </a:lvl1pPr>
          </a:lstStyle>
          <a:p>
            <a:pPr>
              <a:defRPr/>
            </a:pPr>
            <a:endParaRPr lang="id-ID"/>
          </a:p>
        </p:txBody>
      </p:sp>
      <p:sp>
        <p:nvSpPr>
          <p:cNvPr id="6" name="Rectangle 7"/>
          <p:cNvSpPr>
            <a:spLocks noGrp="1" noChangeArrowheads="1"/>
          </p:cNvSpPr>
          <p:nvPr>
            <p:ph type="sldNum" sz="quarter" idx="12"/>
          </p:nvPr>
        </p:nvSpPr>
        <p:spPr>
          <a:ln/>
        </p:spPr>
        <p:txBody>
          <a:bodyPr/>
          <a:lstStyle>
            <a:lvl1pPr>
              <a:defRPr/>
            </a:lvl1pPr>
          </a:lstStyle>
          <a:p>
            <a:pPr>
              <a:defRPr/>
            </a:pPr>
            <a:fld id="{71F2B94D-A854-4EE1-AE87-77D0CD6C776A}" type="slidenum">
              <a:rPr lang="id-ID"/>
              <a:pPr>
                <a:defRPr/>
              </a:pPr>
              <a:t>‹#›</a:t>
            </a:fld>
            <a:endParaRPr lang="id-ID"/>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id-ID"/>
          </a:p>
        </p:txBody>
      </p:sp>
      <p:sp>
        <p:nvSpPr>
          <p:cNvPr id="5" name="Rectangle 6"/>
          <p:cNvSpPr>
            <a:spLocks noGrp="1" noChangeArrowheads="1"/>
          </p:cNvSpPr>
          <p:nvPr>
            <p:ph type="ftr" sz="quarter" idx="11"/>
          </p:nvPr>
        </p:nvSpPr>
        <p:spPr>
          <a:ln/>
        </p:spPr>
        <p:txBody>
          <a:bodyPr/>
          <a:lstStyle>
            <a:lvl1pPr>
              <a:defRPr/>
            </a:lvl1pPr>
          </a:lstStyle>
          <a:p>
            <a:pPr>
              <a:defRPr/>
            </a:pPr>
            <a:endParaRPr lang="id-ID"/>
          </a:p>
        </p:txBody>
      </p:sp>
      <p:sp>
        <p:nvSpPr>
          <p:cNvPr id="6" name="Rectangle 7"/>
          <p:cNvSpPr>
            <a:spLocks noGrp="1" noChangeArrowheads="1"/>
          </p:cNvSpPr>
          <p:nvPr>
            <p:ph type="sldNum" sz="quarter" idx="12"/>
          </p:nvPr>
        </p:nvSpPr>
        <p:spPr>
          <a:ln/>
        </p:spPr>
        <p:txBody>
          <a:bodyPr/>
          <a:lstStyle>
            <a:lvl1pPr>
              <a:defRPr/>
            </a:lvl1pPr>
          </a:lstStyle>
          <a:p>
            <a:pPr>
              <a:defRPr/>
            </a:pPr>
            <a:fld id="{F69D526B-A8EC-4589-A9E7-D20ED4B9225D}" type="slidenum">
              <a:rPr lang="id-ID"/>
              <a:pPr>
                <a:defRPr/>
              </a:pPr>
              <a:t>‹#›</a:t>
            </a:fld>
            <a:endParaRPr lang="id-ID"/>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id-ID"/>
          </a:p>
        </p:txBody>
      </p:sp>
      <p:sp>
        <p:nvSpPr>
          <p:cNvPr id="6" name="Rectangle 6"/>
          <p:cNvSpPr>
            <a:spLocks noGrp="1" noChangeArrowheads="1"/>
          </p:cNvSpPr>
          <p:nvPr>
            <p:ph type="ftr" sz="quarter" idx="11"/>
          </p:nvPr>
        </p:nvSpPr>
        <p:spPr>
          <a:ln/>
        </p:spPr>
        <p:txBody>
          <a:bodyPr/>
          <a:lstStyle>
            <a:lvl1pPr>
              <a:defRPr/>
            </a:lvl1pPr>
          </a:lstStyle>
          <a:p>
            <a:pPr>
              <a:defRPr/>
            </a:pPr>
            <a:endParaRPr lang="id-ID"/>
          </a:p>
        </p:txBody>
      </p:sp>
      <p:sp>
        <p:nvSpPr>
          <p:cNvPr id="7" name="Rectangle 7"/>
          <p:cNvSpPr>
            <a:spLocks noGrp="1" noChangeArrowheads="1"/>
          </p:cNvSpPr>
          <p:nvPr>
            <p:ph type="sldNum" sz="quarter" idx="12"/>
          </p:nvPr>
        </p:nvSpPr>
        <p:spPr>
          <a:ln/>
        </p:spPr>
        <p:txBody>
          <a:bodyPr/>
          <a:lstStyle>
            <a:lvl1pPr>
              <a:defRPr/>
            </a:lvl1pPr>
          </a:lstStyle>
          <a:p>
            <a:pPr>
              <a:defRPr/>
            </a:pPr>
            <a:fld id="{48D53CA3-297A-46C8-A345-2E1130B15E00}" type="slidenum">
              <a:rPr lang="id-ID"/>
              <a:pPr>
                <a:defRPr/>
              </a:pPr>
              <a:t>‹#›</a:t>
            </a:fld>
            <a:endParaRPr lang="id-ID"/>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id-ID"/>
          </a:p>
        </p:txBody>
      </p:sp>
      <p:sp>
        <p:nvSpPr>
          <p:cNvPr id="8" name="Rectangle 6"/>
          <p:cNvSpPr>
            <a:spLocks noGrp="1" noChangeArrowheads="1"/>
          </p:cNvSpPr>
          <p:nvPr>
            <p:ph type="ftr" sz="quarter" idx="11"/>
          </p:nvPr>
        </p:nvSpPr>
        <p:spPr>
          <a:ln/>
        </p:spPr>
        <p:txBody>
          <a:bodyPr/>
          <a:lstStyle>
            <a:lvl1pPr>
              <a:defRPr/>
            </a:lvl1pPr>
          </a:lstStyle>
          <a:p>
            <a:pPr>
              <a:defRPr/>
            </a:pPr>
            <a:endParaRPr lang="id-ID"/>
          </a:p>
        </p:txBody>
      </p:sp>
      <p:sp>
        <p:nvSpPr>
          <p:cNvPr id="9" name="Rectangle 7"/>
          <p:cNvSpPr>
            <a:spLocks noGrp="1" noChangeArrowheads="1"/>
          </p:cNvSpPr>
          <p:nvPr>
            <p:ph type="sldNum" sz="quarter" idx="12"/>
          </p:nvPr>
        </p:nvSpPr>
        <p:spPr>
          <a:ln/>
        </p:spPr>
        <p:txBody>
          <a:bodyPr/>
          <a:lstStyle>
            <a:lvl1pPr>
              <a:defRPr/>
            </a:lvl1pPr>
          </a:lstStyle>
          <a:p>
            <a:pPr>
              <a:defRPr/>
            </a:pPr>
            <a:fld id="{5A141D27-50D4-4DF5-B8B3-FFE6C1616709}" type="slidenum">
              <a:rPr lang="id-ID"/>
              <a:pPr>
                <a:defRPr/>
              </a:pPr>
              <a:t>‹#›</a:t>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id-ID"/>
          </a:p>
        </p:txBody>
      </p:sp>
      <p:sp>
        <p:nvSpPr>
          <p:cNvPr id="4" name="Rectangle 6"/>
          <p:cNvSpPr>
            <a:spLocks noGrp="1" noChangeArrowheads="1"/>
          </p:cNvSpPr>
          <p:nvPr>
            <p:ph type="ftr" sz="quarter" idx="11"/>
          </p:nvPr>
        </p:nvSpPr>
        <p:spPr>
          <a:ln/>
        </p:spPr>
        <p:txBody>
          <a:bodyPr/>
          <a:lstStyle>
            <a:lvl1pPr>
              <a:defRPr/>
            </a:lvl1pPr>
          </a:lstStyle>
          <a:p>
            <a:pPr>
              <a:defRPr/>
            </a:pPr>
            <a:endParaRPr lang="id-ID"/>
          </a:p>
        </p:txBody>
      </p:sp>
      <p:sp>
        <p:nvSpPr>
          <p:cNvPr id="5" name="Rectangle 7"/>
          <p:cNvSpPr>
            <a:spLocks noGrp="1" noChangeArrowheads="1"/>
          </p:cNvSpPr>
          <p:nvPr>
            <p:ph type="sldNum" sz="quarter" idx="12"/>
          </p:nvPr>
        </p:nvSpPr>
        <p:spPr>
          <a:ln/>
        </p:spPr>
        <p:txBody>
          <a:bodyPr/>
          <a:lstStyle>
            <a:lvl1pPr>
              <a:defRPr/>
            </a:lvl1pPr>
          </a:lstStyle>
          <a:p>
            <a:pPr>
              <a:defRPr/>
            </a:pPr>
            <a:fld id="{425FB8F3-2F5B-43B5-A64C-A507A2283C66}" type="slidenum">
              <a:rPr lang="id-ID"/>
              <a:pPr>
                <a:defRPr/>
              </a:pPr>
              <a:t>‹#›</a:t>
            </a:fld>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id-ID"/>
          </a:p>
        </p:txBody>
      </p:sp>
      <p:sp>
        <p:nvSpPr>
          <p:cNvPr id="3" name="Rectangle 6"/>
          <p:cNvSpPr>
            <a:spLocks noGrp="1" noChangeArrowheads="1"/>
          </p:cNvSpPr>
          <p:nvPr>
            <p:ph type="ftr" sz="quarter" idx="11"/>
          </p:nvPr>
        </p:nvSpPr>
        <p:spPr>
          <a:ln/>
        </p:spPr>
        <p:txBody>
          <a:bodyPr/>
          <a:lstStyle>
            <a:lvl1pPr>
              <a:defRPr/>
            </a:lvl1pPr>
          </a:lstStyle>
          <a:p>
            <a:pPr>
              <a:defRPr/>
            </a:pPr>
            <a:endParaRPr lang="id-ID"/>
          </a:p>
        </p:txBody>
      </p:sp>
      <p:sp>
        <p:nvSpPr>
          <p:cNvPr id="4" name="Rectangle 7"/>
          <p:cNvSpPr>
            <a:spLocks noGrp="1" noChangeArrowheads="1"/>
          </p:cNvSpPr>
          <p:nvPr>
            <p:ph type="sldNum" sz="quarter" idx="12"/>
          </p:nvPr>
        </p:nvSpPr>
        <p:spPr>
          <a:ln/>
        </p:spPr>
        <p:txBody>
          <a:bodyPr/>
          <a:lstStyle>
            <a:lvl1pPr>
              <a:defRPr/>
            </a:lvl1pPr>
          </a:lstStyle>
          <a:p>
            <a:pPr>
              <a:defRPr/>
            </a:pPr>
            <a:fld id="{2039AA0E-CCB5-48D0-8CAC-29AB723997D8}" type="slidenum">
              <a:rPr lang="id-ID"/>
              <a:pPr>
                <a:defRPr/>
              </a:pPr>
              <a:t>‹#›</a:t>
            </a:fld>
            <a:endParaRPr lang="id-ID"/>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id-ID"/>
          </a:p>
        </p:txBody>
      </p:sp>
      <p:sp>
        <p:nvSpPr>
          <p:cNvPr id="6" name="Rectangle 6"/>
          <p:cNvSpPr>
            <a:spLocks noGrp="1" noChangeArrowheads="1"/>
          </p:cNvSpPr>
          <p:nvPr>
            <p:ph type="ftr" sz="quarter" idx="11"/>
          </p:nvPr>
        </p:nvSpPr>
        <p:spPr>
          <a:ln/>
        </p:spPr>
        <p:txBody>
          <a:bodyPr/>
          <a:lstStyle>
            <a:lvl1pPr>
              <a:defRPr/>
            </a:lvl1pPr>
          </a:lstStyle>
          <a:p>
            <a:pPr>
              <a:defRPr/>
            </a:pPr>
            <a:endParaRPr lang="id-ID"/>
          </a:p>
        </p:txBody>
      </p:sp>
      <p:sp>
        <p:nvSpPr>
          <p:cNvPr id="7" name="Rectangle 7"/>
          <p:cNvSpPr>
            <a:spLocks noGrp="1" noChangeArrowheads="1"/>
          </p:cNvSpPr>
          <p:nvPr>
            <p:ph type="sldNum" sz="quarter" idx="12"/>
          </p:nvPr>
        </p:nvSpPr>
        <p:spPr>
          <a:ln/>
        </p:spPr>
        <p:txBody>
          <a:bodyPr/>
          <a:lstStyle>
            <a:lvl1pPr>
              <a:defRPr/>
            </a:lvl1pPr>
          </a:lstStyle>
          <a:p>
            <a:pPr>
              <a:defRPr/>
            </a:pPr>
            <a:fld id="{C23AD52F-A527-4F1F-BD96-804D798CE26E}" type="slidenum">
              <a:rPr lang="id-ID"/>
              <a:pPr>
                <a:defRPr/>
              </a:pPr>
              <a:t>‹#›</a:t>
            </a:fld>
            <a:endParaRPr lang="id-ID"/>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id-ID"/>
          </a:p>
        </p:txBody>
      </p:sp>
      <p:sp>
        <p:nvSpPr>
          <p:cNvPr id="6" name="Rectangle 6"/>
          <p:cNvSpPr>
            <a:spLocks noGrp="1" noChangeArrowheads="1"/>
          </p:cNvSpPr>
          <p:nvPr>
            <p:ph type="ftr" sz="quarter" idx="11"/>
          </p:nvPr>
        </p:nvSpPr>
        <p:spPr>
          <a:ln/>
        </p:spPr>
        <p:txBody>
          <a:bodyPr/>
          <a:lstStyle>
            <a:lvl1pPr>
              <a:defRPr/>
            </a:lvl1pPr>
          </a:lstStyle>
          <a:p>
            <a:pPr>
              <a:defRPr/>
            </a:pPr>
            <a:endParaRPr lang="id-ID"/>
          </a:p>
        </p:txBody>
      </p:sp>
      <p:sp>
        <p:nvSpPr>
          <p:cNvPr id="7" name="Rectangle 7"/>
          <p:cNvSpPr>
            <a:spLocks noGrp="1" noChangeArrowheads="1"/>
          </p:cNvSpPr>
          <p:nvPr>
            <p:ph type="sldNum" sz="quarter" idx="12"/>
          </p:nvPr>
        </p:nvSpPr>
        <p:spPr>
          <a:ln/>
        </p:spPr>
        <p:txBody>
          <a:bodyPr/>
          <a:lstStyle>
            <a:lvl1pPr>
              <a:defRPr/>
            </a:lvl1pPr>
          </a:lstStyle>
          <a:p>
            <a:pPr>
              <a:defRPr/>
            </a:pPr>
            <a:fld id="{D6A893FA-A643-41EC-83A2-17305955A72B}"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id-ID"/>
          </a:p>
        </p:txBody>
      </p:sp>
      <p:sp>
        <p:nvSpPr>
          <p:cNvPr id="5" name="Rectangle 44"/>
          <p:cNvSpPr>
            <a:spLocks noGrp="1" noChangeArrowheads="1"/>
          </p:cNvSpPr>
          <p:nvPr>
            <p:ph type="ftr" sz="quarter" idx="11"/>
          </p:nvPr>
        </p:nvSpPr>
        <p:spPr>
          <a:ln/>
        </p:spPr>
        <p:txBody>
          <a:bodyPr/>
          <a:lstStyle>
            <a:lvl1pPr>
              <a:defRPr/>
            </a:lvl1pPr>
          </a:lstStyle>
          <a:p>
            <a:pPr>
              <a:defRPr/>
            </a:pPr>
            <a:endParaRPr lang="id-ID"/>
          </a:p>
        </p:txBody>
      </p:sp>
      <p:sp>
        <p:nvSpPr>
          <p:cNvPr id="6" name="Rectangle 45"/>
          <p:cNvSpPr>
            <a:spLocks noGrp="1" noChangeArrowheads="1"/>
          </p:cNvSpPr>
          <p:nvPr>
            <p:ph type="sldNum" sz="quarter" idx="12"/>
          </p:nvPr>
        </p:nvSpPr>
        <p:spPr>
          <a:ln/>
        </p:spPr>
        <p:txBody>
          <a:bodyPr/>
          <a:lstStyle>
            <a:lvl1pPr>
              <a:defRPr/>
            </a:lvl1pPr>
          </a:lstStyle>
          <a:p>
            <a:pPr>
              <a:defRPr/>
            </a:pPr>
            <a:fld id="{634B71AE-9D1C-4657-931A-D930D4A2FF49}" type="slidenum">
              <a:rPr lang="id-ID"/>
              <a:pPr>
                <a:defRPr/>
              </a:pPr>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id-ID"/>
          </a:p>
        </p:txBody>
      </p:sp>
      <p:sp>
        <p:nvSpPr>
          <p:cNvPr id="5" name="Rectangle 6"/>
          <p:cNvSpPr>
            <a:spLocks noGrp="1" noChangeArrowheads="1"/>
          </p:cNvSpPr>
          <p:nvPr>
            <p:ph type="ftr" sz="quarter" idx="11"/>
          </p:nvPr>
        </p:nvSpPr>
        <p:spPr>
          <a:ln/>
        </p:spPr>
        <p:txBody>
          <a:bodyPr/>
          <a:lstStyle>
            <a:lvl1pPr>
              <a:defRPr/>
            </a:lvl1pPr>
          </a:lstStyle>
          <a:p>
            <a:pPr>
              <a:defRPr/>
            </a:pPr>
            <a:endParaRPr lang="id-ID"/>
          </a:p>
        </p:txBody>
      </p:sp>
      <p:sp>
        <p:nvSpPr>
          <p:cNvPr id="6" name="Rectangle 7"/>
          <p:cNvSpPr>
            <a:spLocks noGrp="1" noChangeArrowheads="1"/>
          </p:cNvSpPr>
          <p:nvPr>
            <p:ph type="sldNum" sz="quarter" idx="12"/>
          </p:nvPr>
        </p:nvSpPr>
        <p:spPr>
          <a:ln/>
        </p:spPr>
        <p:txBody>
          <a:bodyPr/>
          <a:lstStyle>
            <a:lvl1pPr>
              <a:defRPr/>
            </a:lvl1pPr>
          </a:lstStyle>
          <a:p>
            <a:pPr>
              <a:defRPr/>
            </a:pPr>
            <a:fld id="{FA927829-E7F8-4379-A418-692325E67CE3}" type="slidenum">
              <a:rPr lang="id-ID"/>
              <a:pPr>
                <a:defRPr/>
              </a:pPr>
              <a:t>‹#›</a:t>
            </a:fld>
            <a:endParaRPr lang="id-ID"/>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id-ID"/>
          </a:p>
        </p:txBody>
      </p:sp>
      <p:sp>
        <p:nvSpPr>
          <p:cNvPr id="5" name="Rectangle 6"/>
          <p:cNvSpPr>
            <a:spLocks noGrp="1" noChangeArrowheads="1"/>
          </p:cNvSpPr>
          <p:nvPr>
            <p:ph type="ftr" sz="quarter" idx="11"/>
          </p:nvPr>
        </p:nvSpPr>
        <p:spPr>
          <a:ln/>
        </p:spPr>
        <p:txBody>
          <a:bodyPr/>
          <a:lstStyle>
            <a:lvl1pPr>
              <a:defRPr/>
            </a:lvl1pPr>
          </a:lstStyle>
          <a:p>
            <a:pPr>
              <a:defRPr/>
            </a:pPr>
            <a:endParaRPr lang="id-ID"/>
          </a:p>
        </p:txBody>
      </p:sp>
      <p:sp>
        <p:nvSpPr>
          <p:cNvPr id="6" name="Rectangle 7"/>
          <p:cNvSpPr>
            <a:spLocks noGrp="1" noChangeArrowheads="1"/>
          </p:cNvSpPr>
          <p:nvPr>
            <p:ph type="sldNum" sz="quarter" idx="12"/>
          </p:nvPr>
        </p:nvSpPr>
        <p:spPr>
          <a:ln/>
        </p:spPr>
        <p:txBody>
          <a:bodyPr/>
          <a:lstStyle>
            <a:lvl1pPr>
              <a:defRPr/>
            </a:lvl1pPr>
          </a:lstStyle>
          <a:p>
            <a:pPr>
              <a:defRPr/>
            </a:pPr>
            <a:fld id="{BB3CF54B-DA03-44FF-8471-E9398BCAB725}" type="slidenum">
              <a:rPr lang="id-ID"/>
              <a:pPr>
                <a:defRPr/>
              </a:pPr>
              <a:t>‹#›</a:t>
            </a:fld>
            <a:endParaRPr lang="id-ID"/>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5714" name="Rectangle 2"/>
          <p:cNvSpPr>
            <a:spLocks noGrp="1" noRot="1" noChangeArrowheads="1"/>
          </p:cNvSpPr>
          <p:nvPr>
            <p:ph type="ctrTitle"/>
          </p:nvPr>
        </p:nvSpPr>
        <p:spPr>
          <a:xfrm>
            <a:off x="685800" y="1981200"/>
            <a:ext cx="7772400" cy="1600200"/>
          </a:xfrm>
        </p:spPr>
        <p:txBody>
          <a:bodyPr/>
          <a:lstStyle>
            <a:lvl1pPr>
              <a:defRPr/>
            </a:lvl1pPr>
          </a:lstStyle>
          <a:p>
            <a:r>
              <a:rPr lang="id-ID"/>
              <a:t>Click to edit Master title style</a:t>
            </a:r>
          </a:p>
        </p:txBody>
      </p:sp>
      <p:sp>
        <p:nvSpPr>
          <p:cNvPr id="11571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id-ID"/>
              <a:t>Click to edit Master subtitle style</a:t>
            </a:r>
          </a:p>
        </p:txBody>
      </p:sp>
      <p:sp>
        <p:nvSpPr>
          <p:cNvPr id="115716" name="Rectangle 4"/>
          <p:cNvSpPr>
            <a:spLocks noGrp="1" noChangeArrowheads="1"/>
          </p:cNvSpPr>
          <p:nvPr>
            <p:ph type="dt" sz="quarter" idx="2"/>
          </p:nvPr>
        </p:nvSpPr>
        <p:spPr/>
        <p:txBody>
          <a:bodyPr/>
          <a:lstStyle>
            <a:lvl1pPr>
              <a:defRPr/>
            </a:lvl1pPr>
          </a:lstStyle>
          <a:p>
            <a:endParaRPr lang="id-ID"/>
          </a:p>
        </p:txBody>
      </p:sp>
      <p:sp>
        <p:nvSpPr>
          <p:cNvPr id="115717" name="Rectangle 5"/>
          <p:cNvSpPr>
            <a:spLocks noGrp="1" noChangeArrowheads="1"/>
          </p:cNvSpPr>
          <p:nvPr>
            <p:ph type="ftr" sz="quarter" idx="3"/>
          </p:nvPr>
        </p:nvSpPr>
        <p:spPr/>
        <p:txBody>
          <a:bodyPr/>
          <a:lstStyle>
            <a:lvl1pPr>
              <a:defRPr/>
            </a:lvl1pPr>
          </a:lstStyle>
          <a:p>
            <a:endParaRPr lang="id-ID"/>
          </a:p>
        </p:txBody>
      </p:sp>
      <p:sp>
        <p:nvSpPr>
          <p:cNvPr id="115718" name="Rectangle 6"/>
          <p:cNvSpPr>
            <a:spLocks noGrp="1" noChangeArrowheads="1"/>
          </p:cNvSpPr>
          <p:nvPr>
            <p:ph type="sldNum" sz="quarter" idx="4"/>
          </p:nvPr>
        </p:nvSpPr>
        <p:spPr/>
        <p:txBody>
          <a:bodyPr/>
          <a:lstStyle>
            <a:lvl1pPr>
              <a:defRPr/>
            </a:lvl1pPr>
          </a:lstStyle>
          <a:p>
            <a:fld id="{39586774-4443-4CC3-A1E7-DFCC92956A2B}" type="slidenum">
              <a:rPr lang="id-ID"/>
              <a:pPr/>
              <a:t>‹#›</a:t>
            </a:fld>
            <a:endParaRPr lang="id-ID"/>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60DE6E71-7077-4DA9-BBA9-BF14CD42C445}" type="slidenum">
              <a:rPr lang="id-ID"/>
              <a:pPr/>
              <a:t>‹#›</a:t>
            </a:fld>
            <a:endParaRPr lang="id-ID"/>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836F88B-8CCF-4815-880C-CDEFF18314DF}" type="slidenum">
              <a:rPr lang="id-ID"/>
              <a:pPr/>
              <a:t>‹#›</a:t>
            </a:fld>
            <a:endParaRPr lang="id-ID"/>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6E85C39B-1958-4B50-B54C-F442ADAD1144}" type="slidenum">
              <a:rPr lang="id-ID"/>
              <a:pPr/>
              <a:t>‹#›</a:t>
            </a:fld>
            <a:endParaRPr lang="id-ID"/>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24F35A5F-B9D7-4C63-855D-C4AB4BD5F1A0}" type="slidenum">
              <a:rPr lang="id-ID"/>
              <a:pPr/>
              <a:t>‹#›</a:t>
            </a:fld>
            <a:endParaRPr lang="id-ID"/>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088EED4E-34FA-4A4D-833E-610E60AA003D}" type="slidenum">
              <a:rPr lang="id-ID"/>
              <a:pPr/>
              <a:t>‹#›</a:t>
            </a:fld>
            <a:endParaRPr lang="id-ID"/>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59343F3C-6720-4AAA-8C4C-F02C549BB8F6}" type="slidenum">
              <a:rPr lang="id-ID"/>
              <a:pPr/>
              <a:t>‹#›</a:t>
            </a:fld>
            <a:endParaRPr lang="id-ID"/>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920D08D8-D983-4010-8F5D-5B44C2327FFC}" type="slidenum">
              <a:rPr lang="id-ID"/>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7991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id-ID"/>
              <a:t>Click to edit Master subtitle style</a:t>
            </a:r>
          </a:p>
        </p:txBody>
      </p:sp>
      <p:sp>
        <p:nvSpPr>
          <p:cNvPr id="7991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id-ID"/>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id-ID"/>
          </a:p>
        </p:txBody>
      </p:sp>
      <p:sp>
        <p:nvSpPr>
          <p:cNvPr id="40" name="Rectangle 38"/>
          <p:cNvSpPr>
            <a:spLocks noGrp="1" noChangeArrowheads="1"/>
          </p:cNvSpPr>
          <p:nvPr>
            <p:ph type="ftr" sz="quarter" idx="11"/>
          </p:nvPr>
        </p:nvSpPr>
        <p:spPr/>
        <p:txBody>
          <a:bodyPr/>
          <a:lstStyle>
            <a:lvl1pPr>
              <a:defRPr/>
            </a:lvl1pPr>
          </a:lstStyle>
          <a:p>
            <a:pPr>
              <a:defRPr/>
            </a:pPr>
            <a:endParaRPr lang="id-ID"/>
          </a:p>
        </p:txBody>
      </p:sp>
      <p:sp>
        <p:nvSpPr>
          <p:cNvPr id="41" name="Rectangle 41"/>
          <p:cNvSpPr>
            <a:spLocks noGrp="1" noChangeArrowheads="1"/>
          </p:cNvSpPr>
          <p:nvPr>
            <p:ph type="sldNum" sz="quarter" idx="12"/>
          </p:nvPr>
        </p:nvSpPr>
        <p:spPr/>
        <p:txBody>
          <a:bodyPr/>
          <a:lstStyle>
            <a:lvl1pPr>
              <a:defRPr/>
            </a:lvl1pPr>
          </a:lstStyle>
          <a:p>
            <a:pPr>
              <a:defRPr/>
            </a:pPr>
            <a:fld id="{44A6F452-192F-43B6-BAC2-C8C5B36B7A95}" type="slidenum">
              <a:rPr lang="id-ID"/>
              <a:pPr>
                <a:defRPr/>
              </a:pPr>
              <a:t>‹#›</a:t>
            </a:fld>
            <a:endParaRPr lang="id-ID"/>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A735E0F0-065E-48DA-9896-201C78C32899}" type="slidenum">
              <a:rPr lang="id-ID"/>
              <a:pPr/>
              <a:t>‹#›</a:t>
            </a:fld>
            <a:endParaRPr lang="id-ID"/>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7AC775B9-FA16-4B86-A60D-F67ED25E958A}" type="slidenum">
              <a:rPr lang="id-ID"/>
              <a:pPr/>
              <a:t>‹#›</a:t>
            </a:fld>
            <a:endParaRPr lang="id-ID"/>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F752A68B-42CC-4DDD-BEF0-EA0BDE846ABF}" type="slidenum">
              <a:rPr lang="id-ID"/>
              <a:pPr/>
              <a:t>‹#›</a:t>
            </a:fld>
            <a:endParaRPr lang="id-ID"/>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1600200"/>
            <a:ext cx="8247063" cy="5257800"/>
            <a:chOff x="576" y="1008"/>
            <a:chExt cx="5195" cy="3312"/>
          </a:xfrm>
        </p:grpSpPr>
        <p:sp>
          <p:nvSpPr>
            <p:cNvPr id="18435" name="Rectangle 3" descr="White marble"/>
            <p:cNvSpPr>
              <a:spLocks noChangeArrowheads="1"/>
            </p:cNvSpPr>
            <p:nvPr/>
          </p:nvSpPr>
          <p:spPr bwMode="auto">
            <a:xfrm>
              <a:off x="641" y="1014"/>
              <a:ext cx="5117" cy="3305"/>
            </a:xfrm>
            <a:prstGeom prst="rect">
              <a:avLst/>
            </a:prstGeom>
            <a:blipFill dpi="0" rotWithShape="0">
              <a:blip r:embed="rId2" cstate="print"/>
              <a:srcRect/>
              <a:tile tx="0" ty="0" sx="100000" sy="100000" flip="none" algn="tl"/>
            </a:blipFill>
            <a:ln w="9525">
              <a:noFill/>
              <a:miter lim="800000"/>
              <a:headEnd/>
              <a:tailEnd/>
            </a:ln>
            <a:effectLst/>
          </p:spPr>
          <p:txBody>
            <a:bodyPr wrap="none" lIns="92075" tIns="46038" rIns="92075" bIns="46038" anchor="ctr"/>
            <a:lstStyle/>
            <a:p>
              <a:pPr eaLnBrk="0" hangingPunct="0">
                <a:spcBef>
                  <a:spcPct val="50000"/>
                </a:spcBef>
              </a:pPr>
              <a:endParaRPr kumimoji="1" lang="en-US" sz="2400">
                <a:latin typeface="Times New Roman" pitchFamily="18" charset="0"/>
              </a:endParaRPr>
            </a:p>
          </p:txBody>
        </p:sp>
        <p:sp>
          <p:nvSpPr>
            <p:cNvPr id="18436" name="Rectangle 4"/>
            <p:cNvSpPr>
              <a:spLocks noChangeArrowheads="1"/>
            </p:cNvSpPr>
            <p:nvPr/>
          </p:nvSpPr>
          <p:spPr bwMode="auto">
            <a:xfrm>
              <a:off x="576" y="1008"/>
              <a:ext cx="65" cy="3311"/>
            </a:xfrm>
            <a:prstGeom prst="rect">
              <a:avLst/>
            </a:prstGeom>
            <a:solidFill>
              <a:schemeClr val="accent1"/>
            </a:solidFill>
            <a:ln w="9525">
              <a:noFill/>
              <a:miter lim="800000"/>
              <a:headEnd/>
              <a:tailEnd/>
            </a:ln>
            <a:effectLst/>
          </p:spPr>
          <p:txBody>
            <a:bodyPr/>
            <a:lstStyle/>
            <a:p>
              <a:endParaRPr lang="en-US"/>
            </a:p>
          </p:txBody>
        </p:sp>
        <p:sp>
          <p:nvSpPr>
            <p:cNvPr id="18437" name="Rectangle 5"/>
            <p:cNvSpPr>
              <a:spLocks noChangeArrowheads="1"/>
            </p:cNvSpPr>
            <p:nvPr/>
          </p:nvSpPr>
          <p:spPr bwMode="auto">
            <a:xfrm>
              <a:off x="576" y="1008"/>
              <a:ext cx="5195" cy="62"/>
            </a:xfrm>
            <a:prstGeom prst="rect">
              <a:avLst/>
            </a:prstGeom>
            <a:solidFill>
              <a:schemeClr val="accent1"/>
            </a:solidFill>
            <a:ln w="9525">
              <a:noFill/>
              <a:miter lim="800000"/>
              <a:headEnd/>
              <a:tailEnd/>
            </a:ln>
            <a:effectLst/>
          </p:spPr>
          <p:txBody>
            <a:bodyPr/>
            <a:lstStyle/>
            <a:p>
              <a:endParaRPr lang="en-US"/>
            </a:p>
          </p:txBody>
        </p:sp>
        <p:sp>
          <p:nvSpPr>
            <p:cNvPr id="18438" name="Rectangle 6"/>
            <p:cNvSpPr>
              <a:spLocks noChangeArrowheads="1"/>
            </p:cNvSpPr>
            <p:nvPr/>
          </p:nvSpPr>
          <p:spPr bwMode="auto">
            <a:xfrm>
              <a:off x="5498" y="1014"/>
              <a:ext cx="260" cy="50"/>
            </a:xfrm>
            <a:prstGeom prst="rect">
              <a:avLst/>
            </a:prstGeom>
            <a:solidFill>
              <a:schemeClr val="folHlink"/>
            </a:solidFill>
            <a:ln w="9525">
              <a:noFill/>
              <a:miter lim="800000"/>
              <a:headEnd/>
              <a:tailEnd/>
            </a:ln>
            <a:effectLst/>
          </p:spPr>
          <p:txBody>
            <a:bodyPr/>
            <a:lstStyle/>
            <a:p>
              <a:endParaRPr lang="en-US"/>
            </a:p>
          </p:txBody>
        </p:sp>
        <p:sp>
          <p:nvSpPr>
            <p:cNvPr id="18439" name="Rectangle 7"/>
            <p:cNvSpPr>
              <a:spLocks noChangeArrowheads="1"/>
            </p:cNvSpPr>
            <p:nvPr/>
          </p:nvSpPr>
          <p:spPr bwMode="auto">
            <a:xfrm>
              <a:off x="4975" y="1014"/>
              <a:ext cx="261" cy="50"/>
            </a:xfrm>
            <a:prstGeom prst="rect">
              <a:avLst/>
            </a:prstGeom>
            <a:solidFill>
              <a:schemeClr val="folHlink"/>
            </a:solidFill>
            <a:ln w="9525">
              <a:noFill/>
              <a:miter lim="800000"/>
              <a:headEnd/>
              <a:tailEnd/>
            </a:ln>
            <a:effectLst/>
          </p:spPr>
          <p:txBody>
            <a:bodyPr/>
            <a:lstStyle/>
            <a:p>
              <a:endParaRPr lang="en-US"/>
            </a:p>
          </p:txBody>
        </p:sp>
        <p:sp>
          <p:nvSpPr>
            <p:cNvPr id="18440" name="Rectangle 8"/>
            <p:cNvSpPr>
              <a:spLocks noChangeArrowheads="1"/>
            </p:cNvSpPr>
            <p:nvPr/>
          </p:nvSpPr>
          <p:spPr bwMode="auto">
            <a:xfrm>
              <a:off x="4454" y="1014"/>
              <a:ext cx="259" cy="50"/>
            </a:xfrm>
            <a:prstGeom prst="rect">
              <a:avLst/>
            </a:prstGeom>
            <a:solidFill>
              <a:schemeClr val="folHlink"/>
            </a:solidFill>
            <a:ln w="9525">
              <a:noFill/>
              <a:miter lim="800000"/>
              <a:headEnd/>
              <a:tailEnd/>
            </a:ln>
            <a:effectLst/>
          </p:spPr>
          <p:txBody>
            <a:bodyPr/>
            <a:lstStyle/>
            <a:p>
              <a:endParaRPr lang="en-US"/>
            </a:p>
          </p:txBody>
        </p:sp>
        <p:sp>
          <p:nvSpPr>
            <p:cNvPr id="18441" name="Rectangle 9"/>
            <p:cNvSpPr>
              <a:spLocks noChangeArrowheads="1"/>
            </p:cNvSpPr>
            <p:nvPr/>
          </p:nvSpPr>
          <p:spPr bwMode="auto">
            <a:xfrm>
              <a:off x="3931" y="1014"/>
              <a:ext cx="260" cy="50"/>
            </a:xfrm>
            <a:prstGeom prst="rect">
              <a:avLst/>
            </a:prstGeom>
            <a:solidFill>
              <a:schemeClr val="folHlink"/>
            </a:solidFill>
            <a:ln w="9525">
              <a:noFill/>
              <a:miter lim="800000"/>
              <a:headEnd/>
              <a:tailEnd/>
            </a:ln>
            <a:effectLst/>
          </p:spPr>
          <p:txBody>
            <a:bodyPr/>
            <a:lstStyle/>
            <a:p>
              <a:endParaRPr lang="en-US"/>
            </a:p>
          </p:txBody>
        </p:sp>
        <p:sp>
          <p:nvSpPr>
            <p:cNvPr id="18442" name="Rectangle 10"/>
            <p:cNvSpPr>
              <a:spLocks noChangeArrowheads="1"/>
            </p:cNvSpPr>
            <p:nvPr/>
          </p:nvSpPr>
          <p:spPr bwMode="auto">
            <a:xfrm>
              <a:off x="3409" y="1014"/>
              <a:ext cx="260" cy="50"/>
            </a:xfrm>
            <a:prstGeom prst="rect">
              <a:avLst/>
            </a:prstGeom>
            <a:solidFill>
              <a:schemeClr val="folHlink"/>
            </a:solidFill>
            <a:ln w="9525">
              <a:noFill/>
              <a:miter lim="800000"/>
              <a:headEnd/>
              <a:tailEnd/>
            </a:ln>
            <a:effectLst/>
          </p:spPr>
          <p:txBody>
            <a:bodyPr/>
            <a:lstStyle/>
            <a:p>
              <a:endParaRPr lang="en-US"/>
            </a:p>
          </p:txBody>
        </p:sp>
        <p:sp>
          <p:nvSpPr>
            <p:cNvPr id="18443" name="Rectangle 11"/>
            <p:cNvSpPr>
              <a:spLocks noChangeArrowheads="1"/>
            </p:cNvSpPr>
            <p:nvPr/>
          </p:nvSpPr>
          <p:spPr bwMode="auto">
            <a:xfrm>
              <a:off x="2887" y="1014"/>
              <a:ext cx="260" cy="50"/>
            </a:xfrm>
            <a:prstGeom prst="rect">
              <a:avLst/>
            </a:prstGeom>
            <a:solidFill>
              <a:schemeClr val="folHlink"/>
            </a:solidFill>
            <a:ln w="9525">
              <a:noFill/>
              <a:miter lim="800000"/>
              <a:headEnd/>
              <a:tailEnd/>
            </a:ln>
            <a:effectLst/>
          </p:spPr>
          <p:txBody>
            <a:bodyPr/>
            <a:lstStyle/>
            <a:p>
              <a:endParaRPr lang="en-US"/>
            </a:p>
          </p:txBody>
        </p:sp>
        <p:sp>
          <p:nvSpPr>
            <p:cNvPr id="18444" name="Rectangle 12"/>
            <p:cNvSpPr>
              <a:spLocks noChangeArrowheads="1"/>
            </p:cNvSpPr>
            <p:nvPr/>
          </p:nvSpPr>
          <p:spPr bwMode="auto">
            <a:xfrm>
              <a:off x="2365" y="1014"/>
              <a:ext cx="260" cy="50"/>
            </a:xfrm>
            <a:prstGeom prst="rect">
              <a:avLst/>
            </a:prstGeom>
            <a:solidFill>
              <a:schemeClr val="folHlink"/>
            </a:solidFill>
            <a:ln w="9525">
              <a:noFill/>
              <a:miter lim="800000"/>
              <a:headEnd/>
              <a:tailEnd/>
            </a:ln>
            <a:effectLst/>
          </p:spPr>
          <p:txBody>
            <a:bodyPr/>
            <a:lstStyle/>
            <a:p>
              <a:endParaRPr lang="en-US"/>
            </a:p>
          </p:txBody>
        </p:sp>
        <p:sp>
          <p:nvSpPr>
            <p:cNvPr id="18445" name="Rectangle 13"/>
            <p:cNvSpPr>
              <a:spLocks noChangeArrowheads="1"/>
            </p:cNvSpPr>
            <p:nvPr/>
          </p:nvSpPr>
          <p:spPr bwMode="auto">
            <a:xfrm>
              <a:off x="1842" y="1014"/>
              <a:ext cx="260" cy="50"/>
            </a:xfrm>
            <a:prstGeom prst="rect">
              <a:avLst/>
            </a:prstGeom>
            <a:solidFill>
              <a:schemeClr val="folHlink"/>
            </a:solidFill>
            <a:ln w="9525">
              <a:noFill/>
              <a:miter lim="800000"/>
              <a:headEnd/>
              <a:tailEnd/>
            </a:ln>
            <a:effectLst/>
          </p:spPr>
          <p:txBody>
            <a:bodyPr/>
            <a:lstStyle/>
            <a:p>
              <a:endParaRPr lang="en-US"/>
            </a:p>
          </p:txBody>
        </p:sp>
        <p:sp>
          <p:nvSpPr>
            <p:cNvPr id="18446" name="Rectangle 14"/>
            <p:cNvSpPr>
              <a:spLocks noChangeArrowheads="1"/>
            </p:cNvSpPr>
            <p:nvPr/>
          </p:nvSpPr>
          <p:spPr bwMode="auto">
            <a:xfrm>
              <a:off x="1320" y="1014"/>
              <a:ext cx="261" cy="50"/>
            </a:xfrm>
            <a:prstGeom prst="rect">
              <a:avLst/>
            </a:prstGeom>
            <a:solidFill>
              <a:schemeClr val="folHlink"/>
            </a:solidFill>
            <a:ln w="9525">
              <a:noFill/>
              <a:miter lim="800000"/>
              <a:headEnd/>
              <a:tailEnd/>
            </a:ln>
            <a:effectLst/>
          </p:spPr>
          <p:txBody>
            <a:bodyPr/>
            <a:lstStyle/>
            <a:p>
              <a:endParaRPr lang="en-US"/>
            </a:p>
          </p:txBody>
        </p:sp>
        <p:sp>
          <p:nvSpPr>
            <p:cNvPr id="18447" name="Rectangle 15"/>
            <p:cNvSpPr>
              <a:spLocks noChangeArrowheads="1"/>
            </p:cNvSpPr>
            <p:nvPr/>
          </p:nvSpPr>
          <p:spPr bwMode="auto">
            <a:xfrm>
              <a:off x="798" y="1014"/>
              <a:ext cx="260" cy="50"/>
            </a:xfrm>
            <a:prstGeom prst="rect">
              <a:avLst/>
            </a:prstGeom>
            <a:solidFill>
              <a:schemeClr val="folHlink"/>
            </a:solidFill>
            <a:ln w="9525">
              <a:noFill/>
              <a:miter lim="800000"/>
              <a:headEnd/>
              <a:tailEnd/>
            </a:ln>
            <a:effectLst/>
          </p:spPr>
          <p:txBody>
            <a:bodyPr/>
            <a:lstStyle/>
            <a:p>
              <a:endParaRPr lang="en-US"/>
            </a:p>
          </p:txBody>
        </p:sp>
        <p:sp>
          <p:nvSpPr>
            <p:cNvPr id="18448" name="Rectangle 16"/>
            <p:cNvSpPr>
              <a:spLocks noChangeArrowheads="1"/>
            </p:cNvSpPr>
            <p:nvPr/>
          </p:nvSpPr>
          <p:spPr bwMode="auto">
            <a:xfrm>
              <a:off x="581" y="1114"/>
              <a:ext cx="53" cy="246"/>
            </a:xfrm>
            <a:prstGeom prst="rect">
              <a:avLst/>
            </a:prstGeom>
            <a:solidFill>
              <a:schemeClr val="folHlink"/>
            </a:solidFill>
            <a:ln w="9525">
              <a:noFill/>
              <a:miter lim="800000"/>
              <a:headEnd/>
              <a:tailEnd/>
            </a:ln>
            <a:effectLst/>
          </p:spPr>
          <p:txBody>
            <a:bodyPr/>
            <a:lstStyle/>
            <a:p>
              <a:endParaRPr lang="en-US"/>
            </a:p>
          </p:txBody>
        </p:sp>
        <p:sp>
          <p:nvSpPr>
            <p:cNvPr id="18449" name="Rectangle 17"/>
            <p:cNvSpPr>
              <a:spLocks noChangeArrowheads="1"/>
            </p:cNvSpPr>
            <p:nvPr/>
          </p:nvSpPr>
          <p:spPr bwMode="auto">
            <a:xfrm>
              <a:off x="581" y="1607"/>
              <a:ext cx="53" cy="246"/>
            </a:xfrm>
            <a:prstGeom prst="rect">
              <a:avLst/>
            </a:prstGeom>
            <a:solidFill>
              <a:schemeClr val="folHlink"/>
            </a:solidFill>
            <a:ln w="9525">
              <a:noFill/>
              <a:miter lim="800000"/>
              <a:headEnd/>
              <a:tailEnd/>
            </a:ln>
            <a:effectLst/>
          </p:spPr>
          <p:txBody>
            <a:bodyPr/>
            <a:lstStyle/>
            <a:p>
              <a:endParaRPr lang="en-US"/>
            </a:p>
          </p:txBody>
        </p:sp>
        <p:sp>
          <p:nvSpPr>
            <p:cNvPr id="18450" name="Rectangle 18"/>
            <p:cNvSpPr>
              <a:spLocks noChangeArrowheads="1"/>
            </p:cNvSpPr>
            <p:nvPr/>
          </p:nvSpPr>
          <p:spPr bwMode="auto">
            <a:xfrm>
              <a:off x="581" y="2101"/>
              <a:ext cx="53" cy="245"/>
            </a:xfrm>
            <a:prstGeom prst="rect">
              <a:avLst/>
            </a:prstGeom>
            <a:solidFill>
              <a:schemeClr val="folHlink"/>
            </a:solidFill>
            <a:ln w="9525">
              <a:noFill/>
              <a:miter lim="800000"/>
              <a:headEnd/>
              <a:tailEnd/>
            </a:ln>
            <a:effectLst/>
          </p:spPr>
          <p:txBody>
            <a:bodyPr/>
            <a:lstStyle/>
            <a:p>
              <a:endParaRPr lang="en-US"/>
            </a:p>
          </p:txBody>
        </p:sp>
        <p:sp>
          <p:nvSpPr>
            <p:cNvPr id="18451" name="Rectangle 19"/>
            <p:cNvSpPr>
              <a:spLocks noChangeArrowheads="1"/>
            </p:cNvSpPr>
            <p:nvPr/>
          </p:nvSpPr>
          <p:spPr bwMode="auto">
            <a:xfrm>
              <a:off x="581" y="2594"/>
              <a:ext cx="53" cy="246"/>
            </a:xfrm>
            <a:prstGeom prst="rect">
              <a:avLst/>
            </a:prstGeom>
            <a:solidFill>
              <a:schemeClr val="folHlink"/>
            </a:solidFill>
            <a:ln w="9525">
              <a:noFill/>
              <a:miter lim="800000"/>
              <a:headEnd/>
              <a:tailEnd/>
            </a:ln>
            <a:effectLst/>
          </p:spPr>
          <p:txBody>
            <a:bodyPr/>
            <a:lstStyle/>
            <a:p>
              <a:endParaRPr lang="en-US"/>
            </a:p>
          </p:txBody>
        </p:sp>
        <p:sp>
          <p:nvSpPr>
            <p:cNvPr id="18452" name="Rectangle 20"/>
            <p:cNvSpPr>
              <a:spLocks noChangeArrowheads="1"/>
            </p:cNvSpPr>
            <p:nvPr/>
          </p:nvSpPr>
          <p:spPr bwMode="auto">
            <a:xfrm>
              <a:off x="581" y="3088"/>
              <a:ext cx="53" cy="245"/>
            </a:xfrm>
            <a:prstGeom prst="rect">
              <a:avLst/>
            </a:prstGeom>
            <a:solidFill>
              <a:schemeClr val="folHlink"/>
            </a:solidFill>
            <a:ln w="9525">
              <a:noFill/>
              <a:miter lim="800000"/>
              <a:headEnd/>
              <a:tailEnd/>
            </a:ln>
            <a:effectLst/>
          </p:spPr>
          <p:txBody>
            <a:bodyPr/>
            <a:lstStyle/>
            <a:p>
              <a:endParaRPr lang="en-US"/>
            </a:p>
          </p:txBody>
        </p:sp>
        <p:sp>
          <p:nvSpPr>
            <p:cNvPr id="18453" name="Rectangle 21"/>
            <p:cNvSpPr>
              <a:spLocks noChangeArrowheads="1"/>
            </p:cNvSpPr>
            <p:nvPr/>
          </p:nvSpPr>
          <p:spPr bwMode="auto">
            <a:xfrm>
              <a:off x="581" y="3581"/>
              <a:ext cx="53" cy="246"/>
            </a:xfrm>
            <a:prstGeom prst="rect">
              <a:avLst/>
            </a:prstGeom>
            <a:solidFill>
              <a:schemeClr val="folHlink"/>
            </a:solidFill>
            <a:ln w="9525">
              <a:noFill/>
              <a:miter lim="800000"/>
              <a:headEnd/>
              <a:tailEnd/>
            </a:ln>
            <a:effectLst/>
          </p:spPr>
          <p:txBody>
            <a:bodyPr/>
            <a:lstStyle/>
            <a:p>
              <a:endParaRPr lang="en-US"/>
            </a:p>
          </p:txBody>
        </p:sp>
        <p:sp>
          <p:nvSpPr>
            <p:cNvPr id="18454" name="Rectangle 22"/>
            <p:cNvSpPr>
              <a:spLocks noChangeArrowheads="1"/>
            </p:cNvSpPr>
            <p:nvPr/>
          </p:nvSpPr>
          <p:spPr bwMode="auto">
            <a:xfrm>
              <a:off x="581" y="4074"/>
              <a:ext cx="53" cy="246"/>
            </a:xfrm>
            <a:prstGeom prst="rect">
              <a:avLst/>
            </a:prstGeom>
            <a:solidFill>
              <a:schemeClr val="folHlink"/>
            </a:solidFill>
            <a:ln w="9525">
              <a:noFill/>
              <a:miter lim="800000"/>
              <a:headEnd/>
              <a:tailEnd/>
            </a:ln>
            <a:effectLst/>
          </p:spPr>
          <p:txBody>
            <a:bodyPr/>
            <a:lstStyle/>
            <a:p>
              <a:endParaRPr lang="en-US"/>
            </a:p>
          </p:txBody>
        </p:sp>
      </p:grpSp>
      <p:sp>
        <p:nvSpPr>
          <p:cNvPr id="18455" name="Rectangle 23"/>
          <p:cNvSpPr>
            <a:spLocks noGrp="1" noChangeArrowheads="1"/>
          </p:cNvSpPr>
          <p:nvPr>
            <p:ph type="ctrTitle" sz="quarter"/>
          </p:nvPr>
        </p:nvSpPr>
        <p:spPr>
          <a:xfrm>
            <a:off x="3200400" y="304800"/>
            <a:ext cx="5791200" cy="1143000"/>
          </a:xfrm>
        </p:spPr>
        <p:txBody>
          <a:bodyPr/>
          <a:lstStyle>
            <a:lvl1pPr>
              <a:defRPr/>
            </a:lvl1pPr>
          </a:lstStyle>
          <a:p>
            <a:r>
              <a:rPr lang="id-ID"/>
              <a:t>Click to edit Master title style</a:t>
            </a:r>
          </a:p>
        </p:txBody>
      </p:sp>
      <p:sp>
        <p:nvSpPr>
          <p:cNvPr id="18456" name="Rectangle 24"/>
          <p:cNvSpPr>
            <a:spLocks noGrp="1" noChangeArrowheads="1"/>
          </p:cNvSpPr>
          <p:nvPr>
            <p:ph type="subTitle" sz="quarter" idx="1"/>
          </p:nvPr>
        </p:nvSpPr>
        <p:spPr>
          <a:xfrm>
            <a:off x="2286000" y="3352800"/>
            <a:ext cx="6400800" cy="1752600"/>
          </a:xfrm>
        </p:spPr>
        <p:txBody>
          <a:bodyPr/>
          <a:lstStyle>
            <a:lvl1pPr marL="0" indent="0" algn="ctr">
              <a:buFont typeface="Wingdings" pitchFamily="2" charset="2"/>
              <a:buNone/>
              <a:defRPr/>
            </a:lvl1pPr>
          </a:lstStyle>
          <a:p>
            <a:r>
              <a:rPr lang="id-ID"/>
              <a:t>Click to edit Master subtitle style</a:t>
            </a:r>
          </a:p>
        </p:txBody>
      </p:sp>
      <p:grpSp>
        <p:nvGrpSpPr>
          <p:cNvPr id="3" name="Group 25"/>
          <p:cNvGrpSpPr>
            <a:grpSpLocks/>
          </p:cNvGrpSpPr>
          <p:nvPr/>
        </p:nvGrpSpPr>
        <p:grpSpPr bwMode="auto">
          <a:xfrm>
            <a:off x="0" y="0"/>
            <a:ext cx="3057525" cy="2057400"/>
            <a:chOff x="0" y="0"/>
            <a:chExt cx="1926" cy="1296"/>
          </a:xfrm>
        </p:grpSpPr>
        <p:sp>
          <p:nvSpPr>
            <p:cNvPr id="18458" name="Rectangle 26" descr="White marble"/>
            <p:cNvSpPr>
              <a:spLocks noChangeArrowheads="1"/>
            </p:cNvSpPr>
            <p:nvPr/>
          </p:nvSpPr>
          <p:spPr bwMode="auto">
            <a:xfrm>
              <a:off x="0" y="0"/>
              <a:ext cx="1920" cy="1296"/>
            </a:xfrm>
            <a:prstGeom prst="rect">
              <a:avLst/>
            </a:prstGeom>
            <a:blipFill dpi="0" rotWithShape="0">
              <a:blip r:embed="rId2" cstate="print"/>
              <a:srcRect/>
              <a:tile tx="0" ty="0" sx="100000" sy="100000" flip="none" algn="tl"/>
            </a:blipFill>
            <a:ln w="9525">
              <a:noFill/>
              <a:miter lim="800000"/>
              <a:headEnd/>
              <a:tailEnd/>
            </a:ln>
            <a:effectLst/>
          </p:spPr>
          <p:txBody>
            <a:bodyPr wrap="none" lIns="92075" tIns="46038" rIns="92075" bIns="46038" anchor="ctr"/>
            <a:lstStyle/>
            <a:p>
              <a:pPr eaLnBrk="0" hangingPunct="0">
                <a:spcBef>
                  <a:spcPct val="50000"/>
                </a:spcBef>
              </a:pPr>
              <a:endParaRPr kumimoji="1" lang="en-US" sz="2400">
                <a:latin typeface="Times New Roman" pitchFamily="18" charset="0"/>
              </a:endParaRPr>
            </a:p>
          </p:txBody>
        </p:sp>
        <p:grpSp>
          <p:nvGrpSpPr>
            <p:cNvPr id="4" name="Group 27"/>
            <p:cNvGrpSpPr>
              <a:grpSpLocks/>
            </p:cNvGrpSpPr>
            <p:nvPr/>
          </p:nvGrpSpPr>
          <p:grpSpPr bwMode="auto">
            <a:xfrm>
              <a:off x="1" y="1266"/>
              <a:ext cx="1923" cy="30"/>
              <a:chOff x="1" y="1266"/>
              <a:chExt cx="1923" cy="30"/>
            </a:xfrm>
          </p:grpSpPr>
          <p:sp>
            <p:nvSpPr>
              <p:cNvPr id="18460" name="Rectangle 28"/>
              <p:cNvSpPr>
                <a:spLocks noChangeArrowheads="1"/>
              </p:cNvSpPr>
              <p:nvPr/>
            </p:nvSpPr>
            <p:spPr bwMode="auto">
              <a:xfrm>
                <a:off x="1" y="1266"/>
                <a:ext cx="1923" cy="30"/>
              </a:xfrm>
              <a:prstGeom prst="rect">
                <a:avLst/>
              </a:prstGeom>
              <a:solidFill>
                <a:schemeClr val="accent1"/>
              </a:solidFill>
              <a:ln w="9525">
                <a:noFill/>
                <a:miter lim="800000"/>
                <a:headEnd/>
                <a:tailEnd/>
              </a:ln>
              <a:effectLst/>
            </p:spPr>
            <p:txBody>
              <a:bodyPr/>
              <a:lstStyle/>
              <a:p>
                <a:endParaRPr lang="en-US"/>
              </a:p>
            </p:txBody>
          </p:sp>
          <p:sp>
            <p:nvSpPr>
              <p:cNvPr id="18461" name="Rectangle 29"/>
              <p:cNvSpPr>
                <a:spLocks noChangeArrowheads="1"/>
              </p:cNvSpPr>
              <p:nvPr/>
            </p:nvSpPr>
            <p:spPr bwMode="auto">
              <a:xfrm>
                <a:off x="6" y="1273"/>
                <a:ext cx="96" cy="20"/>
              </a:xfrm>
              <a:prstGeom prst="rect">
                <a:avLst/>
              </a:prstGeom>
              <a:solidFill>
                <a:schemeClr val="folHlink"/>
              </a:solidFill>
              <a:ln w="9525">
                <a:noFill/>
                <a:miter lim="800000"/>
                <a:headEnd/>
                <a:tailEnd/>
              </a:ln>
              <a:effectLst/>
            </p:spPr>
            <p:txBody>
              <a:bodyPr/>
              <a:lstStyle/>
              <a:p>
                <a:endParaRPr lang="en-US"/>
              </a:p>
            </p:txBody>
          </p:sp>
          <p:sp>
            <p:nvSpPr>
              <p:cNvPr id="18462" name="Rectangle 30"/>
              <p:cNvSpPr>
                <a:spLocks noChangeArrowheads="1"/>
              </p:cNvSpPr>
              <p:nvPr/>
            </p:nvSpPr>
            <p:spPr bwMode="auto">
              <a:xfrm>
                <a:off x="199" y="1273"/>
                <a:ext cx="96" cy="20"/>
              </a:xfrm>
              <a:prstGeom prst="rect">
                <a:avLst/>
              </a:prstGeom>
              <a:solidFill>
                <a:schemeClr val="folHlink"/>
              </a:solidFill>
              <a:ln w="9525">
                <a:noFill/>
                <a:miter lim="800000"/>
                <a:headEnd/>
                <a:tailEnd/>
              </a:ln>
              <a:effectLst/>
            </p:spPr>
            <p:txBody>
              <a:bodyPr/>
              <a:lstStyle/>
              <a:p>
                <a:endParaRPr lang="en-US"/>
              </a:p>
            </p:txBody>
          </p:sp>
          <p:sp>
            <p:nvSpPr>
              <p:cNvPr id="18463" name="Rectangle 31"/>
              <p:cNvSpPr>
                <a:spLocks noChangeArrowheads="1"/>
              </p:cNvSpPr>
              <p:nvPr/>
            </p:nvSpPr>
            <p:spPr bwMode="auto">
              <a:xfrm>
                <a:off x="392" y="1273"/>
                <a:ext cx="97" cy="20"/>
              </a:xfrm>
              <a:prstGeom prst="rect">
                <a:avLst/>
              </a:prstGeom>
              <a:solidFill>
                <a:schemeClr val="folHlink"/>
              </a:solidFill>
              <a:ln w="9525">
                <a:noFill/>
                <a:miter lim="800000"/>
                <a:headEnd/>
                <a:tailEnd/>
              </a:ln>
              <a:effectLst/>
            </p:spPr>
            <p:txBody>
              <a:bodyPr/>
              <a:lstStyle/>
              <a:p>
                <a:endParaRPr lang="en-US"/>
              </a:p>
            </p:txBody>
          </p:sp>
          <p:sp>
            <p:nvSpPr>
              <p:cNvPr id="18464" name="Rectangle 32"/>
              <p:cNvSpPr>
                <a:spLocks noChangeArrowheads="1"/>
              </p:cNvSpPr>
              <p:nvPr/>
            </p:nvSpPr>
            <p:spPr bwMode="auto">
              <a:xfrm>
                <a:off x="586" y="1273"/>
                <a:ext cx="96" cy="20"/>
              </a:xfrm>
              <a:prstGeom prst="rect">
                <a:avLst/>
              </a:prstGeom>
              <a:solidFill>
                <a:schemeClr val="folHlink"/>
              </a:solidFill>
              <a:ln w="9525">
                <a:noFill/>
                <a:miter lim="800000"/>
                <a:headEnd/>
                <a:tailEnd/>
              </a:ln>
              <a:effectLst/>
            </p:spPr>
            <p:txBody>
              <a:bodyPr/>
              <a:lstStyle/>
              <a:p>
                <a:endParaRPr lang="en-US"/>
              </a:p>
            </p:txBody>
          </p:sp>
          <p:sp>
            <p:nvSpPr>
              <p:cNvPr id="18465" name="Rectangle 33"/>
              <p:cNvSpPr>
                <a:spLocks noChangeArrowheads="1"/>
              </p:cNvSpPr>
              <p:nvPr/>
            </p:nvSpPr>
            <p:spPr bwMode="auto">
              <a:xfrm>
                <a:off x="779" y="1273"/>
                <a:ext cx="96" cy="20"/>
              </a:xfrm>
              <a:prstGeom prst="rect">
                <a:avLst/>
              </a:prstGeom>
              <a:solidFill>
                <a:schemeClr val="folHlink"/>
              </a:solidFill>
              <a:ln w="9525">
                <a:noFill/>
                <a:miter lim="800000"/>
                <a:headEnd/>
                <a:tailEnd/>
              </a:ln>
              <a:effectLst/>
            </p:spPr>
            <p:txBody>
              <a:bodyPr/>
              <a:lstStyle/>
              <a:p>
                <a:endParaRPr lang="en-US"/>
              </a:p>
            </p:txBody>
          </p:sp>
          <p:sp>
            <p:nvSpPr>
              <p:cNvPr id="18466" name="Rectangle 34"/>
              <p:cNvSpPr>
                <a:spLocks noChangeArrowheads="1"/>
              </p:cNvSpPr>
              <p:nvPr/>
            </p:nvSpPr>
            <p:spPr bwMode="auto">
              <a:xfrm>
                <a:off x="972" y="1273"/>
                <a:ext cx="96" cy="20"/>
              </a:xfrm>
              <a:prstGeom prst="rect">
                <a:avLst/>
              </a:prstGeom>
              <a:solidFill>
                <a:schemeClr val="folHlink"/>
              </a:solidFill>
              <a:ln w="9525">
                <a:noFill/>
                <a:miter lim="800000"/>
                <a:headEnd/>
                <a:tailEnd/>
              </a:ln>
              <a:effectLst/>
            </p:spPr>
            <p:txBody>
              <a:bodyPr/>
              <a:lstStyle/>
              <a:p>
                <a:endParaRPr lang="en-US"/>
              </a:p>
            </p:txBody>
          </p:sp>
          <p:sp>
            <p:nvSpPr>
              <p:cNvPr id="18467" name="Rectangle 35"/>
              <p:cNvSpPr>
                <a:spLocks noChangeArrowheads="1"/>
              </p:cNvSpPr>
              <p:nvPr/>
            </p:nvSpPr>
            <p:spPr bwMode="auto">
              <a:xfrm>
                <a:off x="1165" y="1273"/>
                <a:ext cx="97" cy="20"/>
              </a:xfrm>
              <a:prstGeom prst="rect">
                <a:avLst/>
              </a:prstGeom>
              <a:solidFill>
                <a:schemeClr val="folHlink"/>
              </a:solidFill>
              <a:ln w="9525">
                <a:noFill/>
                <a:miter lim="800000"/>
                <a:headEnd/>
                <a:tailEnd/>
              </a:ln>
              <a:effectLst/>
            </p:spPr>
            <p:txBody>
              <a:bodyPr/>
              <a:lstStyle/>
              <a:p>
                <a:endParaRPr lang="en-US"/>
              </a:p>
            </p:txBody>
          </p:sp>
          <p:sp>
            <p:nvSpPr>
              <p:cNvPr id="18468" name="Rectangle 36"/>
              <p:cNvSpPr>
                <a:spLocks noChangeArrowheads="1"/>
              </p:cNvSpPr>
              <p:nvPr/>
            </p:nvSpPr>
            <p:spPr bwMode="auto">
              <a:xfrm>
                <a:off x="1359" y="1273"/>
                <a:ext cx="96" cy="20"/>
              </a:xfrm>
              <a:prstGeom prst="rect">
                <a:avLst/>
              </a:prstGeom>
              <a:solidFill>
                <a:schemeClr val="folHlink"/>
              </a:solidFill>
              <a:ln w="9525">
                <a:noFill/>
                <a:miter lim="800000"/>
                <a:headEnd/>
                <a:tailEnd/>
              </a:ln>
              <a:effectLst/>
            </p:spPr>
            <p:txBody>
              <a:bodyPr/>
              <a:lstStyle/>
              <a:p>
                <a:endParaRPr lang="en-US"/>
              </a:p>
            </p:txBody>
          </p:sp>
          <p:sp>
            <p:nvSpPr>
              <p:cNvPr id="18469" name="Rectangle 37"/>
              <p:cNvSpPr>
                <a:spLocks noChangeArrowheads="1"/>
              </p:cNvSpPr>
              <p:nvPr/>
            </p:nvSpPr>
            <p:spPr bwMode="auto">
              <a:xfrm>
                <a:off x="1552" y="1273"/>
                <a:ext cx="96" cy="20"/>
              </a:xfrm>
              <a:prstGeom prst="rect">
                <a:avLst/>
              </a:prstGeom>
              <a:solidFill>
                <a:schemeClr val="folHlink"/>
              </a:solidFill>
              <a:ln w="9525">
                <a:noFill/>
                <a:miter lim="800000"/>
                <a:headEnd/>
                <a:tailEnd/>
              </a:ln>
              <a:effectLst/>
            </p:spPr>
            <p:txBody>
              <a:bodyPr/>
              <a:lstStyle/>
              <a:p>
                <a:endParaRPr lang="en-US"/>
              </a:p>
            </p:txBody>
          </p:sp>
          <p:sp>
            <p:nvSpPr>
              <p:cNvPr id="18470" name="Rectangle 38"/>
              <p:cNvSpPr>
                <a:spLocks noChangeArrowheads="1"/>
              </p:cNvSpPr>
              <p:nvPr/>
            </p:nvSpPr>
            <p:spPr bwMode="auto">
              <a:xfrm>
                <a:off x="1745" y="1273"/>
                <a:ext cx="96" cy="20"/>
              </a:xfrm>
              <a:prstGeom prst="rect">
                <a:avLst/>
              </a:prstGeom>
              <a:solidFill>
                <a:schemeClr val="folHlink"/>
              </a:solidFill>
              <a:ln w="9525">
                <a:noFill/>
                <a:miter lim="800000"/>
                <a:headEnd/>
                <a:tailEnd/>
              </a:ln>
              <a:effectLst/>
            </p:spPr>
            <p:txBody>
              <a:bodyPr/>
              <a:lstStyle/>
              <a:p>
                <a:endParaRPr lang="en-US"/>
              </a:p>
            </p:txBody>
          </p:sp>
        </p:grpSp>
        <p:grpSp>
          <p:nvGrpSpPr>
            <p:cNvPr id="5" name="Group 39"/>
            <p:cNvGrpSpPr>
              <a:grpSpLocks/>
            </p:cNvGrpSpPr>
            <p:nvPr/>
          </p:nvGrpSpPr>
          <p:grpSpPr bwMode="auto">
            <a:xfrm>
              <a:off x="1899" y="0"/>
              <a:ext cx="27" cy="1295"/>
              <a:chOff x="1899" y="0"/>
              <a:chExt cx="27" cy="1295"/>
            </a:xfrm>
          </p:grpSpPr>
          <p:sp>
            <p:nvSpPr>
              <p:cNvPr id="18472" name="Rectangle 40"/>
              <p:cNvSpPr>
                <a:spLocks noChangeArrowheads="1"/>
              </p:cNvSpPr>
              <p:nvPr/>
            </p:nvSpPr>
            <p:spPr bwMode="auto">
              <a:xfrm>
                <a:off x="1899" y="0"/>
                <a:ext cx="27" cy="1295"/>
              </a:xfrm>
              <a:prstGeom prst="rect">
                <a:avLst/>
              </a:prstGeom>
              <a:solidFill>
                <a:schemeClr val="accent1"/>
              </a:solidFill>
              <a:ln w="9525">
                <a:noFill/>
                <a:miter lim="800000"/>
                <a:headEnd/>
                <a:tailEnd/>
              </a:ln>
              <a:effectLst/>
            </p:spPr>
            <p:txBody>
              <a:bodyPr/>
              <a:lstStyle/>
              <a:p>
                <a:endParaRPr lang="en-US"/>
              </a:p>
            </p:txBody>
          </p:sp>
          <p:sp>
            <p:nvSpPr>
              <p:cNvPr id="18473" name="Rectangle 41"/>
              <p:cNvSpPr>
                <a:spLocks noChangeArrowheads="1"/>
              </p:cNvSpPr>
              <p:nvPr/>
            </p:nvSpPr>
            <p:spPr bwMode="auto">
              <a:xfrm>
                <a:off x="1900" y="1195"/>
                <a:ext cx="19" cy="96"/>
              </a:xfrm>
              <a:prstGeom prst="rect">
                <a:avLst/>
              </a:prstGeom>
              <a:solidFill>
                <a:schemeClr val="folHlink"/>
              </a:solidFill>
              <a:ln w="9525">
                <a:noFill/>
                <a:miter lim="800000"/>
                <a:headEnd/>
                <a:tailEnd/>
              </a:ln>
              <a:effectLst/>
            </p:spPr>
            <p:txBody>
              <a:bodyPr/>
              <a:lstStyle/>
              <a:p>
                <a:endParaRPr lang="en-US"/>
              </a:p>
            </p:txBody>
          </p:sp>
          <p:sp>
            <p:nvSpPr>
              <p:cNvPr id="18474" name="Rectangle 42"/>
              <p:cNvSpPr>
                <a:spLocks noChangeArrowheads="1"/>
              </p:cNvSpPr>
              <p:nvPr/>
            </p:nvSpPr>
            <p:spPr bwMode="auto">
              <a:xfrm>
                <a:off x="1900" y="1002"/>
                <a:ext cx="19" cy="96"/>
              </a:xfrm>
              <a:prstGeom prst="rect">
                <a:avLst/>
              </a:prstGeom>
              <a:solidFill>
                <a:schemeClr val="folHlink"/>
              </a:solidFill>
              <a:ln w="9525">
                <a:noFill/>
                <a:miter lim="800000"/>
                <a:headEnd/>
                <a:tailEnd/>
              </a:ln>
              <a:effectLst/>
            </p:spPr>
            <p:txBody>
              <a:bodyPr/>
              <a:lstStyle/>
              <a:p>
                <a:endParaRPr lang="en-US"/>
              </a:p>
            </p:txBody>
          </p:sp>
          <p:sp>
            <p:nvSpPr>
              <p:cNvPr id="18475" name="Rectangle 43"/>
              <p:cNvSpPr>
                <a:spLocks noChangeArrowheads="1"/>
              </p:cNvSpPr>
              <p:nvPr/>
            </p:nvSpPr>
            <p:spPr bwMode="auto">
              <a:xfrm>
                <a:off x="1900" y="809"/>
                <a:ext cx="19" cy="96"/>
              </a:xfrm>
              <a:prstGeom prst="rect">
                <a:avLst/>
              </a:prstGeom>
              <a:solidFill>
                <a:schemeClr val="folHlink"/>
              </a:solidFill>
              <a:ln w="9525">
                <a:noFill/>
                <a:miter lim="800000"/>
                <a:headEnd/>
                <a:tailEnd/>
              </a:ln>
              <a:effectLst/>
            </p:spPr>
            <p:txBody>
              <a:bodyPr/>
              <a:lstStyle/>
              <a:p>
                <a:endParaRPr lang="en-US"/>
              </a:p>
            </p:txBody>
          </p:sp>
          <p:sp>
            <p:nvSpPr>
              <p:cNvPr id="18476" name="Rectangle 44"/>
              <p:cNvSpPr>
                <a:spLocks noChangeArrowheads="1"/>
              </p:cNvSpPr>
              <p:nvPr/>
            </p:nvSpPr>
            <p:spPr bwMode="auto">
              <a:xfrm>
                <a:off x="1900" y="616"/>
                <a:ext cx="19" cy="96"/>
              </a:xfrm>
              <a:prstGeom prst="rect">
                <a:avLst/>
              </a:prstGeom>
              <a:solidFill>
                <a:schemeClr val="folHlink"/>
              </a:solidFill>
              <a:ln w="9525">
                <a:noFill/>
                <a:miter lim="800000"/>
                <a:headEnd/>
                <a:tailEnd/>
              </a:ln>
              <a:effectLst/>
            </p:spPr>
            <p:txBody>
              <a:bodyPr/>
              <a:lstStyle/>
              <a:p>
                <a:endParaRPr lang="en-US"/>
              </a:p>
            </p:txBody>
          </p:sp>
          <p:sp>
            <p:nvSpPr>
              <p:cNvPr id="18477" name="Rectangle 45"/>
              <p:cNvSpPr>
                <a:spLocks noChangeArrowheads="1"/>
              </p:cNvSpPr>
              <p:nvPr/>
            </p:nvSpPr>
            <p:spPr bwMode="auto">
              <a:xfrm>
                <a:off x="1900" y="423"/>
                <a:ext cx="19" cy="96"/>
              </a:xfrm>
              <a:prstGeom prst="rect">
                <a:avLst/>
              </a:prstGeom>
              <a:solidFill>
                <a:schemeClr val="folHlink"/>
              </a:solidFill>
              <a:ln w="9525">
                <a:noFill/>
                <a:miter lim="800000"/>
                <a:headEnd/>
                <a:tailEnd/>
              </a:ln>
              <a:effectLst/>
            </p:spPr>
            <p:txBody>
              <a:bodyPr/>
              <a:lstStyle/>
              <a:p>
                <a:endParaRPr lang="en-US"/>
              </a:p>
            </p:txBody>
          </p:sp>
          <p:sp>
            <p:nvSpPr>
              <p:cNvPr id="18478" name="Rectangle 46"/>
              <p:cNvSpPr>
                <a:spLocks noChangeArrowheads="1"/>
              </p:cNvSpPr>
              <p:nvPr/>
            </p:nvSpPr>
            <p:spPr bwMode="auto">
              <a:xfrm>
                <a:off x="1900" y="230"/>
                <a:ext cx="19" cy="96"/>
              </a:xfrm>
              <a:prstGeom prst="rect">
                <a:avLst/>
              </a:prstGeom>
              <a:solidFill>
                <a:schemeClr val="folHlink"/>
              </a:solidFill>
              <a:ln w="9525">
                <a:noFill/>
                <a:miter lim="800000"/>
                <a:headEnd/>
                <a:tailEnd/>
              </a:ln>
              <a:effectLst/>
            </p:spPr>
            <p:txBody>
              <a:bodyPr/>
              <a:lstStyle/>
              <a:p>
                <a:endParaRPr lang="en-US"/>
              </a:p>
            </p:txBody>
          </p:sp>
          <p:sp>
            <p:nvSpPr>
              <p:cNvPr id="18479" name="Rectangle 47"/>
              <p:cNvSpPr>
                <a:spLocks noChangeArrowheads="1"/>
              </p:cNvSpPr>
              <p:nvPr/>
            </p:nvSpPr>
            <p:spPr bwMode="auto">
              <a:xfrm>
                <a:off x="1900" y="37"/>
                <a:ext cx="19" cy="96"/>
              </a:xfrm>
              <a:prstGeom prst="rect">
                <a:avLst/>
              </a:prstGeom>
              <a:solidFill>
                <a:schemeClr val="folHlink"/>
              </a:solidFill>
              <a:ln w="9525">
                <a:noFill/>
                <a:miter lim="800000"/>
                <a:headEnd/>
                <a:tailEnd/>
              </a:ln>
              <a:effectLst/>
            </p:spPr>
            <p:txBody>
              <a:bodyPr/>
              <a:lstStyle/>
              <a:p>
                <a:endParaRPr lang="en-US"/>
              </a:p>
            </p:txBody>
          </p:sp>
        </p:grpSp>
      </p:grpSp>
      <p:sp>
        <p:nvSpPr>
          <p:cNvPr id="18480" name="Rectangle 48"/>
          <p:cNvSpPr>
            <a:spLocks noGrp="1" noChangeArrowheads="1"/>
          </p:cNvSpPr>
          <p:nvPr>
            <p:ph type="dt" sz="quarter" idx="2"/>
          </p:nvPr>
        </p:nvSpPr>
        <p:spPr/>
        <p:txBody>
          <a:bodyPr/>
          <a:lstStyle>
            <a:lvl1pPr>
              <a:defRPr/>
            </a:lvl1pPr>
          </a:lstStyle>
          <a:p>
            <a:endParaRPr lang="id-ID"/>
          </a:p>
        </p:txBody>
      </p:sp>
      <p:sp>
        <p:nvSpPr>
          <p:cNvPr id="18481" name="Rectangle 49"/>
          <p:cNvSpPr>
            <a:spLocks noGrp="1" noChangeArrowheads="1"/>
          </p:cNvSpPr>
          <p:nvPr>
            <p:ph type="ftr" sz="quarter" idx="3"/>
          </p:nvPr>
        </p:nvSpPr>
        <p:spPr>
          <a:xfrm>
            <a:off x="3200400" y="6400800"/>
            <a:ext cx="3581400" cy="457200"/>
          </a:xfrm>
        </p:spPr>
        <p:txBody>
          <a:bodyPr/>
          <a:lstStyle>
            <a:lvl1pPr>
              <a:defRPr/>
            </a:lvl1pPr>
          </a:lstStyle>
          <a:p>
            <a:endParaRPr lang="id-ID"/>
          </a:p>
        </p:txBody>
      </p:sp>
      <p:sp>
        <p:nvSpPr>
          <p:cNvPr id="18482" name="Rectangle 50"/>
          <p:cNvSpPr>
            <a:spLocks noGrp="1" noChangeArrowheads="1"/>
          </p:cNvSpPr>
          <p:nvPr>
            <p:ph type="sldNum" sz="quarter" idx="4"/>
          </p:nvPr>
        </p:nvSpPr>
        <p:spPr>
          <a:xfrm>
            <a:off x="6781800" y="6400800"/>
            <a:ext cx="1905000" cy="457200"/>
          </a:xfrm>
        </p:spPr>
        <p:txBody>
          <a:bodyPr/>
          <a:lstStyle>
            <a:lvl1pPr>
              <a:defRPr/>
            </a:lvl1pPr>
          </a:lstStyle>
          <a:p>
            <a:fld id="{C9A10D14-211F-4865-9E59-C39B410374AC}" type="slidenum">
              <a:rPr lang="id-ID"/>
              <a:pPr/>
              <a:t>‹#›</a:t>
            </a:fld>
            <a:endParaRPr lang="id-ID"/>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E4751AC6-6745-49DE-8F98-222334A6E69B}" type="slidenum">
              <a:rPr lang="id-ID"/>
              <a:pPr/>
              <a:t>‹#›</a:t>
            </a:fld>
            <a:endParaRPr lang="id-ID"/>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6544377-FC0D-4145-A1EE-8784EFC0DA0A}" type="slidenum">
              <a:rPr lang="id-ID"/>
              <a:pPr/>
              <a:t>‹#›</a:t>
            </a:fld>
            <a:endParaRPr lang="id-ID"/>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828800"/>
            <a:ext cx="35798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828800"/>
            <a:ext cx="3581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304118B-CAC7-4548-B750-52752AE0A495}" type="slidenum">
              <a:rPr lang="id-ID"/>
              <a:pPr/>
              <a:t>‹#›</a:t>
            </a:fld>
            <a:endParaRPr lang="id-ID"/>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159D3348-A0AD-4662-9596-981D8BE34B63}" type="slidenum">
              <a:rPr lang="id-ID"/>
              <a:pPr/>
              <a:t>‹#›</a:t>
            </a:fld>
            <a:endParaRPr lang="id-ID"/>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6E86B302-392B-4D6D-832E-526831F36976}" type="slidenum">
              <a:rPr lang="id-ID"/>
              <a:pPr/>
              <a:t>‹#›</a:t>
            </a:fld>
            <a:endParaRPr lang="id-ID"/>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50F67B24-42A1-4351-814B-77ED08229EDD}" type="slidenum">
              <a:rPr lang="id-ID"/>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id-ID"/>
          </a:p>
        </p:txBody>
      </p:sp>
      <p:sp>
        <p:nvSpPr>
          <p:cNvPr id="5" name="Rectangle 40"/>
          <p:cNvSpPr>
            <a:spLocks noGrp="1" noChangeArrowheads="1"/>
          </p:cNvSpPr>
          <p:nvPr>
            <p:ph type="ftr" sz="quarter" idx="11"/>
          </p:nvPr>
        </p:nvSpPr>
        <p:spPr>
          <a:ln/>
        </p:spPr>
        <p:txBody>
          <a:bodyPr/>
          <a:lstStyle>
            <a:lvl1pPr>
              <a:defRPr/>
            </a:lvl1pPr>
          </a:lstStyle>
          <a:p>
            <a:pPr>
              <a:defRPr/>
            </a:pPr>
            <a:endParaRPr lang="id-ID"/>
          </a:p>
        </p:txBody>
      </p:sp>
      <p:sp>
        <p:nvSpPr>
          <p:cNvPr id="6" name="Rectangle 41"/>
          <p:cNvSpPr>
            <a:spLocks noGrp="1" noChangeArrowheads="1"/>
          </p:cNvSpPr>
          <p:nvPr>
            <p:ph type="sldNum" sz="quarter" idx="12"/>
          </p:nvPr>
        </p:nvSpPr>
        <p:spPr>
          <a:ln/>
        </p:spPr>
        <p:txBody>
          <a:bodyPr/>
          <a:lstStyle>
            <a:lvl1pPr>
              <a:defRPr/>
            </a:lvl1pPr>
          </a:lstStyle>
          <a:p>
            <a:pPr>
              <a:defRPr/>
            </a:pPr>
            <a:fld id="{D646DC35-8E4A-454B-92A4-3A60537F2814}" type="slidenum">
              <a:rPr lang="id-ID"/>
              <a:pPr>
                <a:defRPr/>
              </a:pPr>
              <a:t>‹#›</a:t>
            </a:fld>
            <a:endParaRPr lang="id-ID"/>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862D4E13-4C30-4EC9-A4C2-5E165A246E19}" type="slidenum">
              <a:rPr lang="id-ID"/>
              <a:pPr/>
              <a:t>‹#›</a:t>
            </a:fld>
            <a:endParaRPr lang="id-ID"/>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EAA61F1A-71D8-47EE-8DCC-15D1933B9442}" type="slidenum">
              <a:rPr lang="id-ID"/>
              <a:pPr/>
              <a:t>‹#›</a:t>
            </a:fld>
            <a:endParaRPr lang="id-ID"/>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64D13462-1593-462A-8066-DCB60F219EFA}" type="slidenum">
              <a:rPr lang="id-ID"/>
              <a:pPr/>
              <a:t>‹#›</a:t>
            </a:fld>
            <a:endParaRPr lang="id-ID"/>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1828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04800"/>
            <a:ext cx="5334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CD6C8614-4052-4D8F-8A78-AD7FA3E6577C}" type="slidenum">
              <a:rPr lang="id-ID"/>
              <a:pPr/>
              <a:t>‹#›</a:t>
            </a:fld>
            <a:endParaRPr lang="id-ID"/>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68450" y="4454525"/>
            <a:ext cx="7573963" cy="952500"/>
          </a:xfrm>
          <a:prstGeom prst="rect">
            <a:avLst/>
          </a:prstGeom>
          <a:solidFill>
            <a:schemeClr val="bg2">
              <a:alpha val="50000"/>
            </a:schemeClr>
          </a:solidFill>
          <a:ln w="9525">
            <a:noFill/>
            <a:miter lim="800000"/>
            <a:headEnd/>
            <a:tailEnd/>
          </a:ln>
          <a:effectLst/>
        </p:spPr>
        <p:txBody>
          <a:bodyPr/>
          <a:lstStyle/>
          <a:p>
            <a:endParaRPr kumimoji="1" lang="en-US" sz="2400">
              <a:latin typeface="Times New Roman" pitchFamily="18" charset="0"/>
            </a:endParaRPr>
          </a:p>
        </p:txBody>
      </p:sp>
      <p:sp>
        <p:nvSpPr>
          <p:cNvPr id="22531" name="Rectangle 3"/>
          <p:cNvSpPr>
            <a:spLocks noChangeArrowheads="1"/>
          </p:cNvSpPr>
          <p:nvPr/>
        </p:nvSpPr>
        <p:spPr bwMode="auto">
          <a:xfrm>
            <a:off x="0" y="6415088"/>
            <a:ext cx="9142413" cy="441325"/>
          </a:xfrm>
          <a:prstGeom prst="rect">
            <a:avLst/>
          </a:prstGeom>
          <a:gradFill rotWithShape="0">
            <a:gsLst>
              <a:gs pos="0">
                <a:schemeClr val="folHlink"/>
              </a:gs>
              <a:gs pos="100000">
                <a:schemeClr val="bg1"/>
              </a:gs>
            </a:gsLst>
            <a:lin ang="0" scaled="1"/>
          </a:gradFill>
          <a:ln w="9525">
            <a:noFill/>
            <a:miter lim="800000"/>
            <a:headEnd/>
            <a:tailEnd/>
          </a:ln>
          <a:effectLst/>
        </p:spPr>
        <p:txBody>
          <a:bodyPr/>
          <a:lstStyle/>
          <a:p>
            <a:endParaRPr kumimoji="1" lang="en-US" sz="2400">
              <a:latin typeface="Times New Roman" pitchFamily="18" charset="0"/>
            </a:endParaRPr>
          </a:p>
        </p:txBody>
      </p:sp>
      <p:sp>
        <p:nvSpPr>
          <p:cNvPr id="22532" name="Freeform 4"/>
          <p:cNvSpPr>
            <a:spLocks/>
          </p:cNvSpPr>
          <p:nvPr/>
        </p:nvSpPr>
        <p:spPr bwMode="auto">
          <a:xfrm>
            <a:off x="7573963" y="5902325"/>
            <a:ext cx="1570037" cy="955675"/>
          </a:xfrm>
          <a:custGeom>
            <a:avLst/>
            <a:gdLst/>
            <a:ahLst/>
            <a:cxnLst>
              <a:cxn ang="0">
                <a:pos x="243" y="0"/>
              </a:cxn>
              <a:cxn ang="0">
                <a:pos x="988" y="346"/>
              </a:cxn>
              <a:cxn ang="0">
                <a:pos x="953" y="600"/>
              </a:cxn>
              <a:cxn ang="0">
                <a:pos x="0" y="601"/>
              </a:cxn>
              <a:cxn ang="0">
                <a:pos x="243" y="0"/>
              </a:cxn>
            </a:cxnLst>
            <a:rect l="0" t="0" r="r" b="b"/>
            <a:pathLst>
              <a:path w="989" h="602">
                <a:moveTo>
                  <a:pt x="243" y="0"/>
                </a:moveTo>
                <a:lnTo>
                  <a:pt x="988" y="346"/>
                </a:lnTo>
                <a:lnTo>
                  <a:pt x="953" y="600"/>
                </a:lnTo>
                <a:lnTo>
                  <a:pt x="0" y="601"/>
                </a:lnTo>
                <a:lnTo>
                  <a:pt x="243" y="0"/>
                </a:lnTo>
              </a:path>
            </a:pathLst>
          </a:custGeom>
          <a:solidFill>
            <a:schemeClr val="tx1">
              <a:alpha val="50000"/>
            </a:schemeClr>
          </a:solidFill>
          <a:ln w="9525">
            <a:noFill/>
            <a:round/>
            <a:headEnd type="none" w="sm" len="sm"/>
            <a:tailEnd type="none" w="sm" len="sm"/>
          </a:ln>
          <a:effectLst/>
        </p:spPr>
        <p:txBody>
          <a:bodyPr/>
          <a:lstStyle/>
          <a:p>
            <a:endParaRPr lang="en-US"/>
          </a:p>
        </p:txBody>
      </p:sp>
      <p:sp>
        <p:nvSpPr>
          <p:cNvPr id="22533" name="Freeform 5"/>
          <p:cNvSpPr>
            <a:spLocks/>
          </p:cNvSpPr>
          <p:nvPr/>
        </p:nvSpPr>
        <p:spPr bwMode="auto">
          <a:xfrm>
            <a:off x="7575550" y="6176963"/>
            <a:ext cx="1568450" cy="681037"/>
          </a:xfrm>
          <a:custGeom>
            <a:avLst/>
            <a:gdLst/>
            <a:ahLst/>
            <a:cxnLst>
              <a:cxn ang="0">
                <a:pos x="0" y="428"/>
              </a:cxn>
              <a:cxn ang="0">
                <a:pos x="427" y="0"/>
              </a:cxn>
              <a:cxn ang="0">
                <a:pos x="987" y="219"/>
              </a:cxn>
              <a:cxn ang="0">
                <a:pos x="987" y="428"/>
              </a:cxn>
              <a:cxn ang="0">
                <a:pos x="0" y="428"/>
              </a:cxn>
            </a:cxnLst>
            <a:rect l="0" t="0" r="r" b="b"/>
            <a:pathLst>
              <a:path w="988" h="429">
                <a:moveTo>
                  <a:pt x="0" y="428"/>
                </a:moveTo>
                <a:lnTo>
                  <a:pt x="427" y="0"/>
                </a:lnTo>
                <a:lnTo>
                  <a:pt x="987" y="219"/>
                </a:lnTo>
                <a:lnTo>
                  <a:pt x="987" y="428"/>
                </a:lnTo>
                <a:lnTo>
                  <a:pt x="0" y="428"/>
                </a:lnTo>
              </a:path>
            </a:pathLst>
          </a:custGeom>
          <a:solidFill>
            <a:schemeClr val="folHlink"/>
          </a:solidFill>
          <a:ln w="9525">
            <a:noFill/>
            <a:round/>
            <a:headEnd type="none" w="sm" len="sm"/>
            <a:tailEnd type="none" w="sm" len="sm"/>
          </a:ln>
          <a:effectLst/>
        </p:spPr>
        <p:txBody>
          <a:bodyPr/>
          <a:lstStyle/>
          <a:p>
            <a:endParaRPr lang="en-US"/>
          </a:p>
        </p:txBody>
      </p:sp>
      <p:sp>
        <p:nvSpPr>
          <p:cNvPr id="22534" name="Rectangle 6"/>
          <p:cNvSpPr>
            <a:spLocks noChangeArrowheads="1"/>
          </p:cNvSpPr>
          <p:nvPr/>
        </p:nvSpPr>
        <p:spPr bwMode="auto">
          <a:xfrm>
            <a:off x="0" y="0"/>
            <a:ext cx="9142413" cy="1295400"/>
          </a:xfrm>
          <a:prstGeom prst="rect">
            <a:avLst/>
          </a:prstGeom>
          <a:gradFill rotWithShape="0">
            <a:gsLst>
              <a:gs pos="0">
                <a:schemeClr val="folHlink"/>
              </a:gs>
              <a:gs pos="100000">
                <a:schemeClr val="bg1"/>
              </a:gs>
            </a:gsLst>
            <a:lin ang="0" scaled="1"/>
          </a:gradFill>
          <a:ln w="9525">
            <a:noFill/>
            <a:miter lim="800000"/>
            <a:headEnd/>
            <a:tailEnd/>
          </a:ln>
          <a:effectLst/>
        </p:spPr>
        <p:txBody>
          <a:bodyPr/>
          <a:lstStyle/>
          <a:p>
            <a:endParaRPr kumimoji="1" lang="en-US" sz="2400">
              <a:latin typeface="Times New Roman" pitchFamily="18" charset="0"/>
            </a:endParaRPr>
          </a:p>
        </p:txBody>
      </p:sp>
      <p:sp>
        <p:nvSpPr>
          <p:cNvPr id="22535" name="Freeform 7"/>
          <p:cNvSpPr>
            <a:spLocks/>
          </p:cNvSpPr>
          <p:nvPr/>
        </p:nvSpPr>
        <p:spPr bwMode="auto">
          <a:xfrm>
            <a:off x="0" y="0"/>
            <a:ext cx="2211388" cy="6858000"/>
          </a:xfrm>
          <a:custGeom>
            <a:avLst/>
            <a:gdLst/>
            <a:ahLst/>
            <a:cxnLst>
              <a:cxn ang="0">
                <a:pos x="0" y="0"/>
              </a:cxn>
              <a:cxn ang="0">
                <a:pos x="1392" y="240"/>
              </a:cxn>
              <a:cxn ang="0">
                <a:pos x="288" y="4319"/>
              </a:cxn>
              <a:cxn ang="0">
                <a:pos x="0" y="4319"/>
              </a:cxn>
              <a:cxn ang="0">
                <a:pos x="0" y="0"/>
              </a:cxn>
            </a:cxnLst>
            <a:rect l="0" t="0" r="r" b="b"/>
            <a:pathLst>
              <a:path w="1393" h="4320">
                <a:moveTo>
                  <a:pt x="0" y="0"/>
                </a:moveTo>
                <a:lnTo>
                  <a:pt x="1392" y="240"/>
                </a:lnTo>
                <a:lnTo>
                  <a:pt x="288" y="4319"/>
                </a:lnTo>
                <a:lnTo>
                  <a:pt x="0" y="4319"/>
                </a:lnTo>
                <a:lnTo>
                  <a:pt x="0" y="0"/>
                </a:lnTo>
              </a:path>
            </a:pathLst>
          </a:custGeom>
          <a:solidFill>
            <a:schemeClr val="tx1">
              <a:alpha val="50000"/>
            </a:schemeClr>
          </a:solidFill>
          <a:ln w="9525">
            <a:noFill/>
            <a:round/>
            <a:headEnd type="none" w="sm" len="sm"/>
            <a:tailEnd type="none" w="sm" len="sm"/>
          </a:ln>
          <a:effectLst/>
        </p:spPr>
        <p:txBody>
          <a:bodyPr/>
          <a:lstStyle/>
          <a:p>
            <a:endParaRPr lang="en-US"/>
          </a:p>
        </p:txBody>
      </p:sp>
      <p:sp>
        <p:nvSpPr>
          <p:cNvPr id="22536" name="Rectangle 8"/>
          <p:cNvSpPr>
            <a:spLocks noGrp="1" noChangeArrowheads="1"/>
          </p:cNvSpPr>
          <p:nvPr>
            <p:ph type="ctrTitle" sz="quarter"/>
          </p:nvPr>
        </p:nvSpPr>
        <p:spPr/>
        <p:txBody>
          <a:bodyPr/>
          <a:lstStyle>
            <a:lvl1pPr>
              <a:defRPr/>
            </a:lvl1pPr>
          </a:lstStyle>
          <a:p>
            <a:r>
              <a:rPr lang="id-ID"/>
              <a:t>Click to edit Master title style</a:t>
            </a:r>
          </a:p>
        </p:txBody>
      </p:sp>
      <p:sp>
        <p:nvSpPr>
          <p:cNvPr id="22537" name="Freeform 9"/>
          <p:cNvSpPr>
            <a:spLocks/>
          </p:cNvSpPr>
          <p:nvPr/>
        </p:nvSpPr>
        <p:spPr bwMode="auto">
          <a:xfrm>
            <a:off x="3175" y="-15875"/>
            <a:ext cx="1522413" cy="6873875"/>
          </a:xfrm>
          <a:custGeom>
            <a:avLst/>
            <a:gdLst/>
            <a:ahLst/>
            <a:cxnLst>
              <a:cxn ang="0">
                <a:pos x="0" y="0"/>
              </a:cxn>
              <a:cxn ang="0">
                <a:pos x="958" y="346"/>
              </a:cxn>
              <a:cxn ang="0">
                <a:pos x="286" y="4329"/>
              </a:cxn>
              <a:cxn ang="0">
                <a:pos x="0" y="4329"/>
              </a:cxn>
              <a:cxn ang="0">
                <a:pos x="0" y="0"/>
              </a:cxn>
            </a:cxnLst>
            <a:rect l="0" t="0" r="r" b="b"/>
            <a:pathLst>
              <a:path w="959" h="4330">
                <a:moveTo>
                  <a:pt x="0" y="0"/>
                </a:moveTo>
                <a:lnTo>
                  <a:pt x="958" y="346"/>
                </a:lnTo>
                <a:lnTo>
                  <a:pt x="286" y="4329"/>
                </a:lnTo>
                <a:lnTo>
                  <a:pt x="0" y="4329"/>
                </a:lnTo>
                <a:lnTo>
                  <a:pt x="0" y="0"/>
                </a:lnTo>
              </a:path>
            </a:pathLst>
          </a:custGeom>
          <a:solidFill>
            <a:schemeClr val="folHlink"/>
          </a:solidFill>
          <a:ln w="9525">
            <a:noFill/>
            <a:round/>
            <a:headEnd type="none" w="sm" len="sm"/>
            <a:tailEnd type="none" w="sm" len="sm"/>
          </a:ln>
          <a:effectLst/>
        </p:spPr>
        <p:txBody>
          <a:bodyPr/>
          <a:lstStyle/>
          <a:p>
            <a:endParaRPr lang="en-US"/>
          </a:p>
        </p:txBody>
      </p:sp>
      <p:sp>
        <p:nvSpPr>
          <p:cNvPr id="22538" name="Rectangle 10"/>
          <p:cNvSpPr>
            <a:spLocks noGrp="1" noChangeArrowheads="1"/>
          </p:cNvSpPr>
          <p:nvPr>
            <p:ph type="sldNum" sz="quarter" idx="4"/>
          </p:nvPr>
        </p:nvSpPr>
        <p:spPr/>
        <p:txBody>
          <a:bodyPr/>
          <a:lstStyle>
            <a:lvl1pPr>
              <a:defRPr/>
            </a:lvl1pPr>
          </a:lstStyle>
          <a:p>
            <a:fld id="{CAB9358B-CF5B-4FDA-8548-06822CB13C9B}" type="slidenum">
              <a:rPr lang="id-ID"/>
              <a:pPr/>
              <a:t>‹#›</a:t>
            </a:fld>
            <a:endParaRPr lang="id-ID"/>
          </a:p>
        </p:txBody>
      </p:sp>
      <p:sp>
        <p:nvSpPr>
          <p:cNvPr id="22539" name="Rectangle 11"/>
          <p:cNvSpPr>
            <a:spLocks noGrp="1" noChangeArrowheads="1"/>
          </p:cNvSpPr>
          <p:nvPr>
            <p:ph type="ftr" sz="quarter" idx="3"/>
          </p:nvPr>
        </p:nvSpPr>
        <p:spPr/>
        <p:txBody>
          <a:bodyPr/>
          <a:lstStyle>
            <a:lvl1pPr>
              <a:defRPr/>
            </a:lvl1pPr>
          </a:lstStyle>
          <a:p>
            <a:endParaRPr lang="id-ID"/>
          </a:p>
        </p:txBody>
      </p:sp>
      <p:sp>
        <p:nvSpPr>
          <p:cNvPr id="22540" name="Rectangle 12"/>
          <p:cNvSpPr>
            <a:spLocks noGrp="1" noChangeArrowheads="1"/>
          </p:cNvSpPr>
          <p:nvPr>
            <p:ph type="dt" sz="quarter" idx="2"/>
          </p:nvPr>
        </p:nvSpPr>
        <p:spPr/>
        <p:txBody>
          <a:bodyPr/>
          <a:lstStyle>
            <a:lvl1pPr>
              <a:defRPr/>
            </a:lvl1pPr>
          </a:lstStyle>
          <a:p>
            <a:endParaRPr lang="id-ID"/>
          </a:p>
        </p:txBody>
      </p:sp>
      <p:sp>
        <p:nvSpPr>
          <p:cNvPr id="22541" name="Rectangle 13"/>
          <p:cNvSpPr>
            <a:spLocks noGrp="1" noChangeArrowheads="1"/>
          </p:cNvSpPr>
          <p:nvPr>
            <p:ph type="subTitle" sz="quarter" idx="1"/>
          </p:nvPr>
        </p:nvSpPr>
        <p:spPr>
          <a:xfrm>
            <a:off x="1600200" y="4495800"/>
            <a:ext cx="6781800" cy="914400"/>
          </a:xfrm>
          <a:ln w="12700" cap="sq">
            <a:headEnd type="none" w="sm" len="sm"/>
            <a:tailEnd type="none" w="sm" len="sm"/>
          </a:ln>
        </p:spPr>
        <p:txBody>
          <a:bodyPr lIns="91440" tIns="45720" rIns="91440" bIns="45720" anchor="ctr"/>
          <a:lstStyle>
            <a:lvl1pPr marL="0" indent="0">
              <a:buFont typeface="Wingdings" pitchFamily="2" charset="2"/>
              <a:buNone/>
              <a:defRPr sz="2800"/>
            </a:lvl1pPr>
          </a:lstStyle>
          <a:p>
            <a:r>
              <a:rPr lang="id-ID"/>
              <a:t>Click to edit Master subtitle style</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FA5523C-66DA-433C-AC26-A84506C607EE}" type="slidenum">
              <a:rPr lang="id-ID"/>
              <a:pPr/>
              <a:t>‹#›</a:t>
            </a:fld>
            <a:endParaRPr lang="id-ID"/>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3354E85F-6A94-4C26-98A8-B8F480BC71EB}" type="slidenum">
              <a:rPr lang="id-ID"/>
              <a:pPr/>
              <a:t>‹#›</a:t>
            </a:fld>
            <a:endParaRPr lang="id-ID"/>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927225"/>
            <a:ext cx="3311525" cy="415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3725" y="1927225"/>
            <a:ext cx="3311525" cy="415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F964DF0A-E65A-4B2B-90B7-22D69D109BC6}" type="slidenum">
              <a:rPr lang="id-ID"/>
              <a:pPr/>
              <a:t>‹#›</a:t>
            </a:fld>
            <a:endParaRPr lang="id-ID"/>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EDAB989F-01D4-4B20-9548-30282B3F9C3B}" type="slidenum">
              <a:rPr lang="id-ID"/>
              <a:pPr/>
              <a:t>‹#›</a:t>
            </a:fld>
            <a:endParaRPr lang="id-ID"/>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1A873CD7-F9FB-4786-A198-E7D11784B258}" type="slidenum">
              <a:rPr lang="id-ID"/>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id-ID"/>
          </a:p>
        </p:txBody>
      </p:sp>
      <p:sp>
        <p:nvSpPr>
          <p:cNvPr id="5" name="Rectangle 40"/>
          <p:cNvSpPr>
            <a:spLocks noGrp="1" noChangeArrowheads="1"/>
          </p:cNvSpPr>
          <p:nvPr>
            <p:ph type="ftr" sz="quarter" idx="11"/>
          </p:nvPr>
        </p:nvSpPr>
        <p:spPr>
          <a:ln/>
        </p:spPr>
        <p:txBody>
          <a:bodyPr/>
          <a:lstStyle>
            <a:lvl1pPr>
              <a:defRPr/>
            </a:lvl1pPr>
          </a:lstStyle>
          <a:p>
            <a:pPr>
              <a:defRPr/>
            </a:pPr>
            <a:endParaRPr lang="id-ID"/>
          </a:p>
        </p:txBody>
      </p:sp>
      <p:sp>
        <p:nvSpPr>
          <p:cNvPr id="6" name="Rectangle 41"/>
          <p:cNvSpPr>
            <a:spLocks noGrp="1" noChangeArrowheads="1"/>
          </p:cNvSpPr>
          <p:nvPr>
            <p:ph type="sldNum" sz="quarter" idx="12"/>
          </p:nvPr>
        </p:nvSpPr>
        <p:spPr>
          <a:ln/>
        </p:spPr>
        <p:txBody>
          <a:bodyPr/>
          <a:lstStyle>
            <a:lvl1pPr>
              <a:defRPr/>
            </a:lvl1pPr>
          </a:lstStyle>
          <a:p>
            <a:pPr>
              <a:defRPr/>
            </a:pPr>
            <a:fld id="{A626A102-47B6-415B-AE68-5A3796EB96E4}" type="slidenum">
              <a:rPr lang="id-ID"/>
              <a:pPr>
                <a:defRPr/>
              </a:pPr>
              <a:t>‹#›</a:t>
            </a:fld>
            <a:endParaRPr lang="id-ID"/>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AA825947-7A32-4344-80E3-8A9BF4FCA2F2}" type="slidenum">
              <a:rPr lang="id-ID"/>
              <a:pPr/>
              <a:t>‹#›</a:t>
            </a:fld>
            <a:endParaRPr lang="id-ID"/>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905448F5-C9CB-4F08-B058-90CB6880B64D}" type="slidenum">
              <a:rPr lang="id-ID"/>
              <a:pPr/>
              <a:t>‹#›</a:t>
            </a:fld>
            <a:endParaRPr lang="id-ID"/>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46DB98FB-D0B2-457E-A287-CC83230334E4}" type="slidenum">
              <a:rPr lang="id-ID"/>
              <a:pPr/>
              <a:t>‹#›</a:t>
            </a:fld>
            <a:endParaRPr lang="id-ID"/>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EC4F0A69-B89F-499F-8CEA-DD344A5D24E4}" type="slidenum">
              <a:rPr lang="id-ID"/>
              <a:pPr/>
              <a:t>‹#›</a:t>
            </a:fld>
            <a:endParaRPr lang="id-ID"/>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0"/>
            <a:ext cx="1716087"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17725" y="0"/>
            <a:ext cx="4999038"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5A3972D-B765-4620-94FE-8B63A396167C}" type="slidenum">
              <a:rPr lang="id-ID"/>
              <a:pPr/>
              <a:t>‹#›</a:t>
            </a:fld>
            <a:endParaRPr lang="id-ID"/>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n-US" sz="2400">
              <a:latin typeface="Times New Roman" pitchFamily="18" charset="0"/>
            </a:endParaRPr>
          </a:p>
        </p:txBody>
      </p:sp>
      <p:sp>
        <p:nvSpPr>
          <p:cNvPr id="2867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n-US" sz="2400">
              <a:latin typeface="Times New Roman" pitchFamily="18" charset="0"/>
            </a:endParaRPr>
          </a:p>
        </p:txBody>
      </p:sp>
      <p:sp>
        <p:nvSpPr>
          <p:cNvPr id="2867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n-US"/>
          </a:p>
        </p:txBody>
      </p:sp>
      <p:sp>
        <p:nvSpPr>
          <p:cNvPr id="2867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id-ID"/>
              <a:t>Click to edit Master title style</a:t>
            </a:r>
          </a:p>
        </p:txBody>
      </p:sp>
      <p:sp>
        <p:nvSpPr>
          <p:cNvPr id="2867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id-ID"/>
              <a:t>Click to edit Master subtitle style</a:t>
            </a:r>
          </a:p>
        </p:txBody>
      </p:sp>
      <p:sp>
        <p:nvSpPr>
          <p:cNvPr id="28679" name="Rectangle 7"/>
          <p:cNvSpPr>
            <a:spLocks noGrp="1" noChangeArrowheads="1"/>
          </p:cNvSpPr>
          <p:nvPr>
            <p:ph type="dt" sz="half" idx="2"/>
          </p:nvPr>
        </p:nvSpPr>
        <p:spPr/>
        <p:txBody>
          <a:bodyPr/>
          <a:lstStyle>
            <a:lvl1pPr>
              <a:defRPr/>
            </a:lvl1pPr>
          </a:lstStyle>
          <a:p>
            <a:endParaRPr lang="id-ID"/>
          </a:p>
        </p:txBody>
      </p:sp>
      <p:sp>
        <p:nvSpPr>
          <p:cNvPr id="28680" name="Rectangle 8"/>
          <p:cNvSpPr>
            <a:spLocks noGrp="1" noChangeArrowheads="1"/>
          </p:cNvSpPr>
          <p:nvPr>
            <p:ph type="ftr" sz="quarter" idx="3"/>
          </p:nvPr>
        </p:nvSpPr>
        <p:spPr>
          <a:xfrm>
            <a:off x="3352800" y="6391275"/>
            <a:ext cx="2895600" cy="457200"/>
          </a:xfrm>
        </p:spPr>
        <p:txBody>
          <a:bodyPr/>
          <a:lstStyle>
            <a:lvl1pPr>
              <a:defRPr/>
            </a:lvl1pPr>
          </a:lstStyle>
          <a:p>
            <a:endParaRPr lang="id-ID"/>
          </a:p>
        </p:txBody>
      </p:sp>
      <p:sp>
        <p:nvSpPr>
          <p:cNvPr id="28681" name="Rectangle 9"/>
          <p:cNvSpPr>
            <a:spLocks noGrp="1" noChangeArrowheads="1"/>
          </p:cNvSpPr>
          <p:nvPr>
            <p:ph type="sldNum" sz="quarter" idx="4"/>
          </p:nvPr>
        </p:nvSpPr>
        <p:spPr>
          <a:xfrm>
            <a:off x="6858000" y="6391275"/>
            <a:ext cx="1600200" cy="457200"/>
          </a:xfrm>
        </p:spPr>
        <p:txBody>
          <a:bodyPr/>
          <a:lstStyle>
            <a:lvl1pPr>
              <a:defRPr/>
            </a:lvl1pPr>
          </a:lstStyle>
          <a:p>
            <a:fld id="{8576A8A2-E679-4D8D-B9BF-EB4BB3257AA2}" type="slidenum">
              <a:rPr lang="id-ID"/>
              <a:pPr/>
              <a:t>‹#›</a:t>
            </a:fld>
            <a:endParaRPr lang="id-ID"/>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FA78909-1CA2-4A28-AE1E-3D2E9A6B6E1D}" type="slidenum">
              <a:rPr lang="id-ID"/>
              <a:pPr/>
              <a:t>‹#›</a:t>
            </a:fld>
            <a:endParaRPr lang="id-ID"/>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E71F19A-FB8D-4D5B-A6E3-9A1DD68992C7}" type="slidenum">
              <a:rPr lang="id-ID"/>
              <a:pPr/>
              <a:t>‹#›</a:t>
            </a:fld>
            <a:endParaRPr lang="id-ID"/>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2D53ECE5-AF12-4B4A-A5B8-DF86E4A2ACC5}" type="slidenum">
              <a:rPr lang="id-ID"/>
              <a:pPr/>
              <a:t>‹#›</a:t>
            </a:fld>
            <a:endParaRPr lang="id-ID"/>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8B8829E9-8863-4993-8569-2B2E49E98918}" type="slidenum">
              <a:rPr lang="id-ID"/>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id-ID"/>
          </a:p>
        </p:txBody>
      </p:sp>
      <p:sp>
        <p:nvSpPr>
          <p:cNvPr id="6" name="Rectangle 40"/>
          <p:cNvSpPr>
            <a:spLocks noGrp="1" noChangeArrowheads="1"/>
          </p:cNvSpPr>
          <p:nvPr>
            <p:ph type="ftr" sz="quarter" idx="11"/>
          </p:nvPr>
        </p:nvSpPr>
        <p:spPr>
          <a:ln/>
        </p:spPr>
        <p:txBody>
          <a:bodyPr/>
          <a:lstStyle>
            <a:lvl1pPr>
              <a:defRPr/>
            </a:lvl1pPr>
          </a:lstStyle>
          <a:p>
            <a:pPr>
              <a:defRPr/>
            </a:pPr>
            <a:endParaRPr lang="id-ID"/>
          </a:p>
        </p:txBody>
      </p:sp>
      <p:sp>
        <p:nvSpPr>
          <p:cNvPr id="7" name="Rectangle 41"/>
          <p:cNvSpPr>
            <a:spLocks noGrp="1" noChangeArrowheads="1"/>
          </p:cNvSpPr>
          <p:nvPr>
            <p:ph type="sldNum" sz="quarter" idx="12"/>
          </p:nvPr>
        </p:nvSpPr>
        <p:spPr>
          <a:ln/>
        </p:spPr>
        <p:txBody>
          <a:bodyPr/>
          <a:lstStyle>
            <a:lvl1pPr>
              <a:defRPr/>
            </a:lvl1pPr>
          </a:lstStyle>
          <a:p>
            <a:pPr>
              <a:defRPr/>
            </a:pPr>
            <a:fld id="{B87D7259-DB36-4C74-A606-BE551C94BA37}" type="slidenum">
              <a:rPr lang="id-ID"/>
              <a:pPr>
                <a:defRPr/>
              </a:pPr>
              <a:t>‹#›</a:t>
            </a:fld>
            <a:endParaRPr lang="id-ID"/>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E30EEA56-8A40-4E40-B47C-24C8E0107660}" type="slidenum">
              <a:rPr lang="id-ID"/>
              <a:pPr/>
              <a:t>‹#›</a:t>
            </a:fld>
            <a:endParaRPr lang="id-ID"/>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81E9CCFA-E8FB-48FC-B9C5-DFC1DF34D555}" type="slidenum">
              <a:rPr lang="id-ID"/>
              <a:pPr/>
              <a:t>‹#›</a:t>
            </a:fld>
            <a:endParaRPr lang="id-ID"/>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1613490F-0C7F-4A19-A3C1-E6F134639E08}" type="slidenum">
              <a:rPr lang="id-ID"/>
              <a:pPr/>
              <a:t>‹#›</a:t>
            </a:fld>
            <a:endParaRPr lang="id-ID"/>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1AE63A29-1081-486B-B6DC-9DE1B46ACCB9}" type="slidenum">
              <a:rPr lang="id-ID"/>
              <a:pPr/>
              <a:t>‹#›</a:t>
            </a:fld>
            <a:endParaRPr lang="id-ID"/>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2D649B3F-FD20-46ED-A89A-8F3E48E35045}" type="slidenum">
              <a:rPr lang="id-ID"/>
              <a:pPr/>
              <a:t>‹#›</a:t>
            </a:fld>
            <a:endParaRPr lang="id-ID"/>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96EC521-8645-4E00-B243-83A05305729B}" type="slidenum">
              <a:rPr lang="id-ID"/>
              <a:pPr/>
              <a:t>‹#›</a:t>
            </a:fld>
            <a:endParaRPr lang="id-ID"/>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770" name="Picture 2" descr="Sprite 10"/>
          <p:cNvPicPr>
            <a:picLocks noChangeAspect="1" noChangeArrowheads="1"/>
          </p:cNvPicPr>
          <p:nvPr/>
        </p:nvPicPr>
        <p:blipFill>
          <a:blip r:embed="rId2" cstate="print"/>
          <a:srcRect l="-35" r="415" b="1929"/>
          <a:stretch>
            <a:fillRect/>
          </a:stretch>
        </p:blipFill>
        <p:spPr bwMode="auto">
          <a:xfrm>
            <a:off x="-3175" y="2895600"/>
            <a:ext cx="9147175" cy="1130300"/>
          </a:xfrm>
          <a:prstGeom prst="rect">
            <a:avLst/>
          </a:prstGeom>
          <a:noFill/>
        </p:spPr>
      </p:pic>
      <p:sp>
        <p:nvSpPr>
          <p:cNvPr id="32771" name="Rectangle 3"/>
          <p:cNvSpPr>
            <a:spLocks noGrp="1" noChangeArrowheads="1"/>
          </p:cNvSpPr>
          <p:nvPr>
            <p:ph type="ctrTitle" sz="quarter"/>
          </p:nvPr>
        </p:nvSpPr>
        <p:spPr>
          <a:xfrm>
            <a:off x="685800" y="2895600"/>
            <a:ext cx="7772400" cy="1143000"/>
          </a:xfrm>
        </p:spPr>
        <p:txBody>
          <a:bodyPr/>
          <a:lstStyle>
            <a:lvl1pPr>
              <a:defRPr/>
            </a:lvl1pPr>
          </a:lstStyle>
          <a:p>
            <a:r>
              <a:rPr lang="id-ID"/>
              <a:t>Click to edit Master title style</a:t>
            </a:r>
          </a:p>
        </p:txBody>
      </p:sp>
      <p:sp>
        <p:nvSpPr>
          <p:cNvPr id="32772" name="Rectangle 4"/>
          <p:cNvSpPr>
            <a:spLocks noGrp="1" noChangeArrowheads="1"/>
          </p:cNvSpPr>
          <p:nvPr>
            <p:ph type="subTitle" sz="quarter" idx="1"/>
          </p:nvPr>
        </p:nvSpPr>
        <p:spPr>
          <a:xfrm>
            <a:off x="1371600" y="4419600"/>
            <a:ext cx="6400800" cy="1752600"/>
          </a:xfrm>
        </p:spPr>
        <p:txBody>
          <a:bodyPr/>
          <a:lstStyle>
            <a:lvl1pPr marL="0" indent="0" algn="ctr">
              <a:buFontTx/>
              <a:buNone/>
              <a:defRPr>
                <a:solidFill>
                  <a:schemeClr val="tx1"/>
                </a:solidFill>
                <a:latin typeface="Arial Narrow" pitchFamily="34" charset="0"/>
              </a:defRPr>
            </a:lvl1pPr>
          </a:lstStyle>
          <a:p>
            <a:r>
              <a:rPr lang="id-ID"/>
              <a:t>Click to edit Master subtitle style</a:t>
            </a:r>
          </a:p>
        </p:txBody>
      </p:sp>
      <p:sp>
        <p:nvSpPr>
          <p:cNvPr id="32773" name="Rectangle 5"/>
          <p:cNvSpPr>
            <a:spLocks noGrp="1" noChangeArrowheads="1"/>
          </p:cNvSpPr>
          <p:nvPr>
            <p:ph type="dt" sz="quarter" idx="2"/>
          </p:nvPr>
        </p:nvSpPr>
        <p:spPr>
          <a:xfrm>
            <a:off x="685800" y="0"/>
            <a:ext cx="1905000" cy="457200"/>
          </a:xfrm>
        </p:spPr>
        <p:txBody>
          <a:bodyPr anchor="t"/>
          <a:lstStyle>
            <a:lvl1pPr>
              <a:defRPr/>
            </a:lvl1pPr>
          </a:lstStyle>
          <a:p>
            <a:endParaRPr lang="id-ID"/>
          </a:p>
        </p:txBody>
      </p:sp>
      <p:sp>
        <p:nvSpPr>
          <p:cNvPr id="32774" name="Rectangle 6"/>
          <p:cNvSpPr>
            <a:spLocks noGrp="1" noChangeArrowheads="1"/>
          </p:cNvSpPr>
          <p:nvPr>
            <p:ph type="ftr" sz="quarter" idx="3"/>
          </p:nvPr>
        </p:nvSpPr>
        <p:spPr>
          <a:xfrm>
            <a:off x="3124200" y="0"/>
            <a:ext cx="2895600" cy="457200"/>
          </a:xfrm>
        </p:spPr>
        <p:txBody>
          <a:bodyPr anchor="t"/>
          <a:lstStyle>
            <a:lvl1pPr>
              <a:defRPr/>
            </a:lvl1pPr>
          </a:lstStyle>
          <a:p>
            <a:endParaRPr lang="id-ID"/>
          </a:p>
        </p:txBody>
      </p:sp>
      <p:sp>
        <p:nvSpPr>
          <p:cNvPr id="32775" name="Rectangle 7"/>
          <p:cNvSpPr>
            <a:spLocks noGrp="1" noChangeArrowheads="1"/>
          </p:cNvSpPr>
          <p:nvPr>
            <p:ph type="sldNum" sz="quarter" idx="4"/>
          </p:nvPr>
        </p:nvSpPr>
        <p:spPr>
          <a:xfrm>
            <a:off x="6553200" y="0"/>
            <a:ext cx="1905000" cy="457200"/>
          </a:xfrm>
        </p:spPr>
        <p:txBody>
          <a:bodyPr anchor="t"/>
          <a:lstStyle>
            <a:lvl1pPr>
              <a:defRPr/>
            </a:lvl1pPr>
          </a:lstStyle>
          <a:p>
            <a:fld id="{A49905D6-3676-4383-94BA-F8F94F0FFE67}" type="slidenum">
              <a:rPr lang="id-ID"/>
              <a:pPr/>
              <a:t>‹#›</a:t>
            </a:fld>
            <a:endParaRPr lang="id-ID"/>
          </a:p>
        </p:txBody>
      </p:sp>
      <p:sp>
        <p:nvSpPr>
          <p:cNvPr id="32776" name="Rectangle 8"/>
          <p:cNvSpPr>
            <a:spLocks noChangeArrowheads="1"/>
          </p:cNvSpPr>
          <p:nvPr/>
        </p:nvSpPr>
        <p:spPr bwMode="auto">
          <a:xfrm>
            <a:off x="0" y="4025900"/>
            <a:ext cx="9142413" cy="152400"/>
          </a:xfrm>
          <a:prstGeom prst="rect">
            <a:avLst/>
          </a:prstGeom>
          <a:gradFill rotWithShape="0">
            <a:gsLst>
              <a:gs pos="0">
                <a:schemeClr val="tx1"/>
              </a:gs>
              <a:gs pos="100000">
                <a:schemeClr val="bg1"/>
              </a:gs>
            </a:gsLst>
            <a:lin ang="5400000" scaled="1"/>
          </a:gradFill>
          <a:ln w="9525">
            <a:noFill/>
            <a:miter lim="800000"/>
            <a:headEnd/>
            <a:tailEnd/>
          </a:ln>
          <a:effectLst/>
        </p:spPr>
        <p:txBody>
          <a:bodyPr/>
          <a:lstStyle/>
          <a:p>
            <a:endParaRPr kumimoji="1" lang="en-US" sz="2400">
              <a:latin typeface="Times New Roman" pitchFamily="18" charset="0"/>
            </a:endParaRPr>
          </a:p>
        </p:txBody>
      </p:sp>
      <p:sp>
        <p:nvSpPr>
          <p:cNvPr id="32777" name="Rectangle 9"/>
          <p:cNvSpPr>
            <a:spLocks noChangeArrowheads="1"/>
          </p:cNvSpPr>
          <p:nvPr/>
        </p:nvSpPr>
        <p:spPr bwMode="auto">
          <a:xfrm>
            <a:off x="0" y="2743200"/>
            <a:ext cx="9142413" cy="152400"/>
          </a:xfrm>
          <a:prstGeom prst="rect">
            <a:avLst/>
          </a:prstGeom>
          <a:gradFill rotWithShape="0">
            <a:gsLst>
              <a:gs pos="0">
                <a:schemeClr val="bg1"/>
              </a:gs>
              <a:gs pos="100000">
                <a:schemeClr val="tx1"/>
              </a:gs>
            </a:gsLst>
            <a:lin ang="5400000" scaled="1"/>
          </a:gradFill>
          <a:ln w="9525">
            <a:noFill/>
            <a:miter lim="800000"/>
            <a:headEnd/>
            <a:tailEnd/>
          </a:ln>
          <a:effectLst/>
        </p:spPr>
        <p:txBody>
          <a:bodyPr/>
          <a:lstStyle/>
          <a:p>
            <a:endParaRPr kumimoji="1" lang="en-US" sz="2400">
              <a:latin typeface="Times New Roman" pitchFamily="18" charset="0"/>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972B810E-6CB8-4249-BADF-C29ACFBE53D3}" type="slidenum">
              <a:rPr lang="id-ID"/>
              <a:pPr/>
              <a:t>‹#›</a:t>
            </a:fld>
            <a:endParaRPr lang="id-ID"/>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3E573E0C-C691-4E34-8BB8-E5CBE47898D5}" type="slidenum">
              <a:rPr lang="id-ID"/>
              <a:pPr/>
              <a:t>‹#›</a:t>
            </a:fld>
            <a:endParaRPr lang="id-ID"/>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D9691789-EC83-4CB7-9E5E-135113BEE491}" type="slidenum">
              <a:rPr lang="id-ID"/>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id-ID"/>
          </a:p>
        </p:txBody>
      </p:sp>
      <p:sp>
        <p:nvSpPr>
          <p:cNvPr id="8" name="Rectangle 40"/>
          <p:cNvSpPr>
            <a:spLocks noGrp="1" noChangeArrowheads="1"/>
          </p:cNvSpPr>
          <p:nvPr>
            <p:ph type="ftr" sz="quarter" idx="11"/>
          </p:nvPr>
        </p:nvSpPr>
        <p:spPr>
          <a:ln/>
        </p:spPr>
        <p:txBody>
          <a:bodyPr/>
          <a:lstStyle>
            <a:lvl1pPr>
              <a:defRPr/>
            </a:lvl1pPr>
          </a:lstStyle>
          <a:p>
            <a:pPr>
              <a:defRPr/>
            </a:pPr>
            <a:endParaRPr lang="id-ID"/>
          </a:p>
        </p:txBody>
      </p:sp>
      <p:sp>
        <p:nvSpPr>
          <p:cNvPr id="9" name="Rectangle 41"/>
          <p:cNvSpPr>
            <a:spLocks noGrp="1" noChangeArrowheads="1"/>
          </p:cNvSpPr>
          <p:nvPr>
            <p:ph type="sldNum" sz="quarter" idx="12"/>
          </p:nvPr>
        </p:nvSpPr>
        <p:spPr>
          <a:ln/>
        </p:spPr>
        <p:txBody>
          <a:bodyPr/>
          <a:lstStyle>
            <a:lvl1pPr>
              <a:defRPr/>
            </a:lvl1pPr>
          </a:lstStyle>
          <a:p>
            <a:pPr>
              <a:defRPr/>
            </a:pPr>
            <a:fld id="{85E88048-12AC-4BB4-9878-F87532050061}" type="slidenum">
              <a:rPr lang="id-ID"/>
              <a:pPr>
                <a:defRPr/>
              </a:pPr>
              <a:t>‹#›</a:t>
            </a:fld>
            <a:endParaRPr lang="id-ID"/>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F7D2F158-F0FC-44BC-B096-079B1F2C1998}" type="slidenum">
              <a:rPr lang="id-ID"/>
              <a:pPr/>
              <a:t>‹#›</a:t>
            </a:fld>
            <a:endParaRPr lang="id-ID"/>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3B4C7B71-AD4E-43E2-A5E4-1AD3142CCB10}" type="slidenum">
              <a:rPr lang="id-ID"/>
              <a:pPr/>
              <a:t>‹#›</a:t>
            </a:fld>
            <a:endParaRPr lang="id-ID"/>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DC081B78-0B97-4436-8549-EBA19A8CBE96}" type="slidenum">
              <a:rPr lang="id-ID"/>
              <a:pPr/>
              <a:t>‹#›</a:t>
            </a:fld>
            <a:endParaRPr lang="id-ID"/>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86DFC53C-F5F4-482D-AC1F-E27BC5208379}" type="slidenum">
              <a:rPr lang="id-ID"/>
              <a:pPr/>
              <a:t>‹#›</a:t>
            </a:fld>
            <a:endParaRPr lang="id-ID"/>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F3E338DB-1090-49FB-93C7-10F940BAC4FD}" type="slidenum">
              <a:rPr lang="id-ID"/>
              <a:pPr/>
              <a:t>‹#›</a:t>
            </a:fld>
            <a:endParaRPr lang="id-ID"/>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52943695-5475-4B56-9ED1-FECA66DAC592}" type="slidenum">
              <a:rPr lang="id-ID"/>
              <a:pPr/>
              <a:t>‹#›</a:t>
            </a:fld>
            <a:endParaRPr lang="id-ID"/>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1095CF25-C5A2-4FCC-B1B0-FC3AD4D85B9A}" type="slidenum">
              <a:rPr lang="id-ID"/>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id-ID"/>
          </a:p>
        </p:txBody>
      </p:sp>
      <p:sp>
        <p:nvSpPr>
          <p:cNvPr id="4" name="Rectangle 40"/>
          <p:cNvSpPr>
            <a:spLocks noGrp="1" noChangeArrowheads="1"/>
          </p:cNvSpPr>
          <p:nvPr>
            <p:ph type="ftr" sz="quarter" idx="11"/>
          </p:nvPr>
        </p:nvSpPr>
        <p:spPr>
          <a:ln/>
        </p:spPr>
        <p:txBody>
          <a:bodyPr/>
          <a:lstStyle>
            <a:lvl1pPr>
              <a:defRPr/>
            </a:lvl1pPr>
          </a:lstStyle>
          <a:p>
            <a:pPr>
              <a:defRPr/>
            </a:pPr>
            <a:endParaRPr lang="id-ID"/>
          </a:p>
        </p:txBody>
      </p:sp>
      <p:sp>
        <p:nvSpPr>
          <p:cNvPr id="5" name="Rectangle 41"/>
          <p:cNvSpPr>
            <a:spLocks noGrp="1" noChangeArrowheads="1"/>
          </p:cNvSpPr>
          <p:nvPr>
            <p:ph type="sldNum" sz="quarter" idx="12"/>
          </p:nvPr>
        </p:nvSpPr>
        <p:spPr>
          <a:ln/>
        </p:spPr>
        <p:txBody>
          <a:bodyPr/>
          <a:lstStyle>
            <a:lvl1pPr>
              <a:defRPr/>
            </a:lvl1pPr>
          </a:lstStyle>
          <a:p>
            <a:pPr>
              <a:defRPr/>
            </a:pPr>
            <a:fld id="{2E262A82-BEC2-46C7-B20A-730BE4954E5C}" type="slidenum">
              <a:rPr lang="id-ID"/>
              <a:pPr>
                <a:defRPr/>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id-ID"/>
          </a:p>
        </p:txBody>
      </p:sp>
      <p:sp>
        <p:nvSpPr>
          <p:cNvPr id="3" name="Rectangle 40"/>
          <p:cNvSpPr>
            <a:spLocks noGrp="1" noChangeArrowheads="1"/>
          </p:cNvSpPr>
          <p:nvPr>
            <p:ph type="ftr" sz="quarter" idx="11"/>
          </p:nvPr>
        </p:nvSpPr>
        <p:spPr>
          <a:ln/>
        </p:spPr>
        <p:txBody>
          <a:bodyPr/>
          <a:lstStyle>
            <a:lvl1pPr>
              <a:defRPr/>
            </a:lvl1pPr>
          </a:lstStyle>
          <a:p>
            <a:pPr>
              <a:defRPr/>
            </a:pPr>
            <a:endParaRPr lang="id-ID"/>
          </a:p>
        </p:txBody>
      </p:sp>
      <p:sp>
        <p:nvSpPr>
          <p:cNvPr id="4" name="Rectangle 41"/>
          <p:cNvSpPr>
            <a:spLocks noGrp="1" noChangeArrowheads="1"/>
          </p:cNvSpPr>
          <p:nvPr>
            <p:ph type="sldNum" sz="quarter" idx="12"/>
          </p:nvPr>
        </p:nvSpPr>
        <p:spPr>
          <a:ln/>
        </p:spPr>
        <p:txBody>
          <a:bodyPr/>
          <a:lstStyle>
            <a:lvl1pPr>
              <a:defRPr/>
            </a:lvl1pPr>
          </a:lstStyle>
          <a:p>
            <a:pPr>
              <a:defRPr/>
            </a:pPr>
            <a:fld id="{3324A1EE-A8D0-4BE1-B39B-A60832462D08}" type="slidenum">
              <a:rPr lang="id-ID"/>
              <a:pPr>
                <a:defRPr/>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id-ID"/>
          </a:p>
        </p:txBody>
      </p:sp>
      <p:sp>
        <p:nvSpPr>
          <p:cNvPr id="6" name="Rectangle 40"/>
          <p:cNvSpPr>
            <a:spLocks noGrp="1" noChangeArrowheads="1"/>
          </p:cNvSpPr>
          <p:nvPr>
            <p:ph type="ftr" sz="quarter" idx="11"/>
          </p:nvPr>
        </p:nvSpPr>
        <p:spPr>
          <a:ln/>
        </p:spPr>
        <p:txBody>
          <a:bodyPr/>
          <a:lstStyle>
            <a:lvl1pPr>
              <a:defRPr/>
            </a:lvl1pPr>
          </a:lstStyle>
          <a:p>
            <a:pPr>
              <a:defRPr/>
            </a:pPr>
            <a:endParaRPr lang="id-ID"/>
          </a:p>
        </p:txBody>
      </p:sp>
      <p:sp>
        <p:nvSpPr>
          <p:cNvPr id="7" name="Rectangle 41"/>
          <p:cNvSpPr>
            <a:spLocks noGrp="1" noChangeArrowheads="1"/>
          </p:cNvSpPr>
          <p:nvPr>
            <p:ph type="sldNum" sz="quarter" idx="12"/>
          </p:nvPr>
        </p:nvSpPr>
        <p:spPr>
          <a:ln/>
        </p:spPr>
        <p:txBody>
          <a:bodyPr/>
          <a:lstStyle>
            <a:lvl1pPr>
              <a:defRPr/>
            </a:lvl1pPr>
          </a:lstStyle>
          <a:p>
            <a:pPr>
              <a:defRPr/>
            </a:pPr>
            <a:fld id="{5F560F29-CC96-4408-94D7-1A82D6F848F3}"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id-ID"/>
          </a:p>
        </p:txBody>
      </p:sp>
      <p:sp>
        <p:nvSpPr>
          <p:cNvPr id="5" name="Rectangle 44"/>
          <p:cNvSpPr>
            <a:spLocks noGrp="1" noChangeArrowheads="1"/>
          </p:cNvSpPr>
          <p:nvPr>
            <p:ph type="ftr" sz="quarter" idx="11"/>
          </p:nvPr>
        </p:nvSpPr>
        <p:spPr>
          <a:ln/>
        </p:spPr>
        <p:txBody>
          <a:bodyPr/>
          <a:lstStyle>
            <a:lvl1pPr>
              <a:defRPr/>
            </a:lvl1pPr>
          </a:lstStyle>
          <a:p>
            <a:pPr>
              <a:defRPr/>
            </a:pPr>
            <a:endParaRPr lang="id-ID"/>
          </a:p>
        </p:txBody>
      </p:sp>
      <p:sp>
        <p:nvSpPr>
          <p:cNvPr id="6" name="Rectangle 45"/>
          <p:cNvSpPr>
            <a:spLocks noGrp="1" noChangeArrowheads="1"/>
          </p:cNvSpPr>
          <p:nvPr>
            <p:ph type="sldNum" sz="quarter" idx="12"/>
          </p:nvPr>
        </p:nvSpPr>
        <p:spPr>
          <a:ln/>
        </p:spPr>
        <p:txBody>
          <a:bodyPr/>
          <a:lstStyle>
            <a:lvl1pPr>
              <a:defRPr/>
            </a:lvl1pPr>
          </a:lstStyle>
          <a:p>
            <a:pPr>
              <a:defRPr/>
            </a:pPr>
            <a:fld id="{F2B0611D-4683-406F-9A72-1468E6E5F7C0}" type="slidenum">
              <a:rPr lang="id-ID"/>
              <a:pPr>
                <a:defRPr/>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id-ID"/>
          </a:p>
        </p:txBody>
      </p:sp>
      <p:sp>
        <p:nvSpPr>
          <p:cNvPr id="6" name="Rectangle 40"/>
          <p:cNvSpPr>
            <a:spLocks noGrp="1" noChangeArrowheads="1"/>
          </p:cNvSpPr>
          <p:nvPr>
            <p:ph type="ftr" sz="quarter" idx="11"/>
          </p:nvPr>
        </p:nvSpPr>
        <p:spPr>
          <a:ln/>
        </p:spPr>
        <p:txBody>
          <a:bodyPr/>
          <a:lstStyle>
            <a:lvl1pPr>
              <a:defRPr/>
            </a:lvl1pPr>
          </a:lstStyle>
          <a:p>
            <a:pPr>
              <a:defRPr/>
            </a:pPr>
            <a:endParaRPr lang="id-ID"/>
          </a:p>
        </p:txBody>
      </p:sp>
      <p:sp>
        <p:nvSpPr>
          <p:cNvPr id="7" name="Rectangle 41"/>
          <p:cNvSpPr>
            <a:spLocks noGrp="1" noChangeArrowheads="1"/>
          </p:cNvSpPr>
          <p:nvPr>
            <p:ph type="sldNum" sz="quarter" idx="12"/>
          </p:nvPr>
        </p:nvSpPr>
        <p:spPr>
          <a:ln/>
        </p:spPr>
        <p:txBody>
          <a:bodyPr/>
          <a:lstStyle>
            <a:lvl1pPr>
              <a:defRPr/>
            </a:lvl1pPr>
          </a:lstStyle>
          <a:p>
            <a:pPr>
              <a:defRPr/>
            </a:pPr>
            <a:fld id="{AC94594D-D53D-4797-AE27-840384E6B19E}" type="slidenum">
              <a:rPr lang="id-ID"/>
              <a:pPr>
                <a:defRPr/>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id-ID"/>
          </a:p>
        </p:txBody>
      </p:sp>
      <p:sp>
        <p:nvSpPr>
          <p:cNvPr id="5" name="Rectangle 40"/>
          <p:cNvSpPr>
            <a:spLocks noGrp="1" noChangeArrowheads="1"/>
          </p:cNvSpPr>
          <p:nvPr>
            <p:ph type="ftr" sz="quarter" idx="11"/>
          </p:nvPr>
        </p:nvSpPr>
        <p:spPr>
          <a:ln/>
        </p:spPr>
        <p:txBody>
          <a:bodyPr/>
          <a:lstStyle>
            <a:lvl1pPr>
              <a:defRPr/>
            </a:lvl1pPr>
          </a:lstStyle>
          <a:p>
            <a:pPr>
              <a:defRPr/>
            </a:pPr>
            <a:endParaRPr lang="id-ID"/>
          </a:p>
        </p:txBody>
      </p:sp>
      <p:sp>
        <p:nvSpPr>
          <p:cNvPr id="6" name="Rectangle 41"/>
          <p:cNvSpPr>
            <a:spLocks noGrp="1" noChangeArrowheads="1"/>
          </p:cNvSpPr>
          <p:nvPr>
            <p:ph type="sldNum" sz="quarter" idx="12"/>
          </p:nvPr>
        </p:nvSpPr>
        <p:spPr>
          <a:ln/>
        </p:spPr>
        <p:txBody>
          <a:bodyPr/>
          <a:lstStyle>
            <a:lvl1pPr>
              <a:defRPr/>
            </a:lvl1pPr>
          </a:lstStyle>
          <a:p>
            <a:pPr>
              <a:defRPr/>
            </a:pPr>
            <a:fld id="{1E12F900-EDD8-42E3-B491-6EA70120B27A}" type="slidenum">
              <a:rPr lang="id-ID"/>
              <a:pPr>
                <a:defRPr/>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id-ID"/>
          </a:p>
        </p:txBody>
      </p:sp>
      <p:sp>
        <p:nvSpPr>
          <p:cNvPr id="5" name="Rectangle 40"/>
          <p:cNvSpPr>
            <a:spLocks noGrp="1" noChangeArrowheads="1"/>
          </p:cNvSpPr>
          <p:nvPr>
            <p:ph type="ftr" sz="quarter" idx="11"/>
          </p:nvPr>
        </p:nvSpPr>
        <p:spPr>
          <a:ln/>
        </p:spPr>
        <p:txBody>
          <a:bodyPr/>
          <a:lstStyle>
            <a:lvl1pPr>
              <a:defRPr/>
            </a:lvl1pPr>
          </a:lstStyle>
          <a:p>
            <a:pPr>
              <a:defRPr/>
            </a:pPr>
            <a:endParaRPr lang="id-ID"/>
          </a:p>
        </p:txBody>
      </p:sp>
      <p:sp>
        <p:nvSpPr>
          <p:cNvPr id="6" name="Rectangle 41"/>
          <p:cNvSpPr>
            <a:spLocks noGrp="1" noChangeArrowheads="1"/>
          </p:cNvSpPr>
          <p:nvPr>
            <p:ph type="sldNum" sz="quarter" idx="12"/>
          </p:nvPr>
        </p:nvSpPr>
        <p:spPr>
          <a:ln/>
        </p:spPr>
        <p:txBody>
          <a:bodyPr/>
          <a:lstStyle>
            <a:lvl1pPr>
              <a:defRPr/>
            </a:lvl1pPr>
          </a:lstStyle>
          <a:p>
            <a:pPr>
              <a:defRPr/>
            </a:pPr>
            <a:fld id="{99DD4FCE-BA80-4EFD-8418-1F864CA6C675}" type="slidenum">
              <a:rPr lang="id-ID"/>
              <a:pPr>
                <a:defRPr/>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id-ID"/>
          </a:p>
        </p:txBody>
      </p:sp>
      <p:sp>
        <p:nvSpPr>
          <p:cNvPr id="5" name="Rectangle 40"/>
          <p:cNvSpPr>
            <a:spLocks noGrp="1" noChangeArrowheads="1"/>
          </p:cNvSpPr>
          <p:nvPr>
            <p:ph type="ftr" sz="quarter" idx="11"/>
          </p:nvPr>
        </p:nvSpPr>
        <p:spPr>
          <a:ln/>
        </p:spPr>
        <p:txBody>
          <a:bodyPr/>
          <a:lstStyle>
            <a:lvl1pPr>
              <a:defRPr/>
            </a:lvl1pPr>
          </a:lstStyle>
          <a:p>
            <a:pPr>
              <a:defRPr/>
            </a:pPr>
            <a:endParaRPr lang="id-ID"/>
          </a:p>
        </p:txBody>
      </p:sp>
      <p:sp>
        <p:nvSpPr>
          <p:cNvPr id="6" name="Rectangle 41"/>
          <p:cNvSpPr>
            <a:spLocks noGrp="1" noChangeArrowheads="1"/>
          </p:cNvSpPr>
          <p:nvPr>
            <p:ph type="sldNum" sz="quarter" idx="12"/>
          </p:nvPr>
        </p:nvSpPr>
        <p:spPr>
          <a:ln/>
        </p:spPr>
        <p:txBody>
          <a:bodyPr/>
          <a:lstStyle>
            <a:lvl1pPr>
              <a:defRPr/>
            </a:lvl1pPr>
          </a:lstStyle>
          <a:p>
            <a:pPr>
              <a:defRPr/>
            </a:pPr>
            <a:fld id="{3E0665ED-C0DB-4983-B299-0E2D14CA1FC4}" type="slidenum">
              <a:rPr lang="id-ID"/>
              <a:pPr>
                <a:defRPr/>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3282" name="Rectangle 2"/>
          <p:cNvSpPr>
            <a:spLocks noGrp="1" noRot="1" noChangeArrowheads="1"/>
          </p:cNvSpPr>
          <p:nvPr>
            <p:ph type="ctrTitle"/>
          </p:nvPr>
        </p:nvSpPr>
        <p:spPr>
          <a:xfrm>
            <a:off x="685800" y="1981200"/>
            <a:ext cx="7772400" cy="1600200"/>
          </a:xfrm>
        </p:spPr>
        <p:txBody>
          <a:bodyPr/>
          <a:lstStyle>
            <a:lvl1pPr>
              <a:defRPr/>
            </a:lvl1pPr>
          </a:lstStyle>
          <a:p>
            <a:r>
              <a:rPr lang="id-ID"/>
              <a:t>Click to edit Master title style</a:t>
            </a:r>
          </a:p>
        </p:txBody>
      </p:sp>
      <p:sp>
        <p:nvSpPr>
          <p:cNvPr id="3532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id-ID"/>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id-ID"/>
          </a:p>
        </p:txBody>
      </p:sp>
      <p:sp>
        <p:nvSpPr>
          <p:cNvPr id="5" name="Rectangle 5"/>
          <p:cNvSpPr>
            <a:spLocks noGrp="1" noChangeArrowheads="1"/>
          </p:cNvSpPr>
          <p:nvPr>
            <p:ph type="ftr" sz="quarter" idx="11"/>
          </p:nvPr>
        </p:nvSpPr>
        <p:spPr>
          <a:ln/>
        </p:spPr>
        <p:txBody>
          <a:bodyPr/>
          <a:lstStyle>
            <a:lvl1pPr>
              <a:defRPr/>
            </a:lvl1pPr>
          </a:lstStyle>
          <a:p>
            <a:pPr>
              <a:defRPr/>
            </a:pPr>
            <a:endParaRPr lang="id-ID"/>
          </a:p>
        </p:txBody>
      </p:sp>
      <p:sp>
        <p:nvSpPr>
          <p:cNvPr id="6" name="Rectangle 6"/>
          <p:cNvSpPr>
            <a:spLocks noGrp="1" noChangeArrowheads="1"/>
          </p:cNvSpPr>
          <p:nvPr>
            <p:ph type="sldNum" sz="quarter" idx="12"/>
          </p:nvPr>
        </p:nvSpPr>
        <p:spPr>
          <a:ln/>
        </p:spPr>
        <p:txBody>
          <a:bodyPr/>
          <a:lstStyle>
            <a:lvl1pPr>
              <a:defRPr/>
            </a:lvl1pPr>
          </a:lstStyle>
          <a:p>
            <a:pPr>
              <a:defRPr/>
            </a:pPr>
            <a:fld id="{EF334580-E760-4FD4-8C83-B9CC5ACE5280}" type="slidenum">
              <a:rPr lang="id-ID"/>
              <a:pPr>
                <a:defRPr/>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d-ID"/>
          </a:p>
        </p:txBody>
      </p:sp>
      <p:sp>
        <p:nvSpPr>
          <p:cNvPr id="5" name="Rectangle 5"/>
          <p:cNvSpPr>
            <a:spLocks noGrp="1" noChangeArrowheads="1"/>
          </p:cNvSpPr>
          <p:nvPr>
            <p:ph type="ftr" sz="quarter" idx="11"/>
          </p:nvPr>
        </p:nvSpPr>
        <p:spPr>
          <a:ln/>
        </p:spPr>
        <p:txBody>
          <a:bodyPr/>
          <a:lstStyle>
            <a:lvl1pPr>
              <a:defRPr/>
            </a:lvl1pPr>
          </a:lstStyle>
          <a:p>
            <a:pPr>
              <a:defRPr/>
            </a:pPr>
            <a:endParaRPr lang="id-ID"/>
          </a:p>
        </p:txBody>
      </p:sp>
      <p:sp>
        <p:nvSpPr>
          <p:cNvPr id="6" name="Rectangle 6"/>
          <p:cNvSpPr>
            <a:spLocks noGrp="1" noChangeArrowheads="1"/>
          </p:cNvSpPr>
          <p:nvPr>
            <p:ph type="sldNum" sz="quarter" idx="12"/>
          </p:nvPr>
        </p:nvSpPr>
        <p:spPr>
          <a:ln/>
        </p:spPr>
        <p:txBody>
          <a:bodyPr/>
          <a:lstStyle>
            <a:lvl1pPr>
              <a:defRPr/>
            </a:lvl1pPr>
          </a:lstStyle>
          <a:p>
            <a:pPr>
              <a:defRPr/>
            </a:pPr>
            <a:fld id="{6D3E4346-2CF6-4A08-9E0B-AEAE86591D2E}" type="slidenum">
              <a:rPr lang="id-ID"/>
              <a:pPr>
                <a:defRPr/>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d-ID"/>
          </a:p>
        </p:txBody>
      </p:sp>
      <p:sp>
        <p:nvSpPr>
          <p:cNvPr id="5" name="Rectangle 5"/>
          <p:cNvSpPr>
            <a:spLocks noGrp="1" noChangeArrowheads="1"/>
          </p:cNvSpPr>
          <p:nvPr>
            <p:ph type="ftr" sz="quarter" idx="11"/>
          </p:nvPr>
        </p:nvSpPr>
        <p:spPr>
          <a:ln/>
        </p:spPr>
        <p:txBody>
          <a:bodyPr/>
          <a:lstStyle>
            <a:lvl1pPr>
              <a:defRPr/>
            </a:lvl1pPr>
          </a:lstStyle>
          <a:p>
            <a:pPr>
              <a:defRPr/>
            </a:pPr>
            <a:endParaRPr lang="id-ID"/>
          </a:p>
        </p:txBody>
      </p:sp>
      <p:sp>
        <p:nvSpPr>
          <p:cNvPr id="6" name="Rectangle 6"/>
          <p:cNvSpPr>
            <a:spLocks noGrp="1" noChangeArrowheads="1"/>
          </p:cNvSpPr>
          <p:nvPr>
            <p:ph type="sldNum" sz="quarter" idx="12"/>
          </p:nvPr>
        </p:nvSpPr>
        <p:spPr>
          <a:ln/>
        </p:spPr>
        <p:txBody>
          <a:bodyPr/>
          <a:lstStyle>
            <a:lvl1pPr>
              <a:defRPr/>
            </a:lvl1pPr>
          </a:lstStyle>
          <a:p>
            <a:pPr>
              <a:defRPr/>
            </a:pPr>
            <a:fld id="{EE4FEE97-AECF-4854-A76E-AF95E4B53B79}" type="slidenum">
              <a:rPr lang="id-ID"/>
              <a:pPr>
                <a:defRPr/>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d-ID"/>
          </a:p>
        </p:txBody>
      </p:sp>
      <p:sp>
        <p:nvSpPr>
          <p:cNvPr id="6" name="Rectangle 5"/>
          <p:cNvSpPr>
            <a:spLocks noGrp="1" noChangeArrowheads="1"/>
          </p:cNvSpPr>
          <p:nvPr>
            <p:ph type="ftr" sz="quarter" idx="11"/>
          </p:nvPr>
        </p:nvSpPr>
        <p:spPr>
          <a:ln/>
        </p:spPr>
        <p:txBody>
          <a:bodyPr/>
          <a:lstStyle>
            <a:lvl1pPr>
              <a:defRPr/>
            </a:lvl1pPr>
          </a:lstStyle>
          <a:p>
            <a:pPr>
              <a:defRPr/>
            </a:pPr>
            <a:endParaRPr lang="id-ID"/>
          </a:p>
        </p:txBody>
      </p:sp>
      <p:sp>
        <p:nvSpPr>
          <p:cNvPr id="7" name="Rectangle 6"/>
          <p:cNvSpPr>
            <a:spLocks noGrp="1" noChangeArrowheads="1"/>
          </p:cNvSpPr>
          <p:nvPr>
            <p:ph type="sldNum" sz="quarter" idx="12"/>
          </p:nvPr>
        </p:nvSpPr>
        <p:spPr>
          <a:ln/>
        </p:spPr>
        <p:txBody>
          <a:bodyPr/>
          <a:lstStyle>
            <a:lvl1pPr>
              <a:defRPr/>
            </a:lvl1pPr>
          </a:lstStyle>
          <a:p>
            <a:pPr>
              <a:defRPr/>
            </a:pPr>
            <a:fld id="{69DDC5ED-A3AA-47D1-968E-4B5CAFCD8028}" type="slidenum">
              <a:rPr lang="id-ID"/>
              <a:pPr>
                <a:defRPr/>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d-ID"/>
          </a:p>
        </p:txBody>
      </p:sp>
      <p:sp>
        <p:nvSpPr>
          <p:cNvPr id="8" name="Rectangle 5"/>
          <p:cNvSpPr>
            <a:spLocks noGrp="1" noChangeArrowheads="1"/>
          </p:cNvSpPr>
          <p:nvPr>
            <p:ph type="ftr" sz="quarter" idx="11"/>
          </p:nvPr>
        </p:nvSpPr>
        <p:spPr>
          <a:ln/>
        </p:spPr>
        <p:txBody>
          <a:bodyPr/>
          <a:lstStyle>
            <a:lvl1pPr>
              <a:defRPr/>
            </a:lvl1pPr>
          </a:lstStyle>
          <a:p>
            <a:pPr>
              <a:defRPr/>
            </a:pPr>
            <a:endParaRPr lang="id-ID"/>
          </a:p>
        </p:txBody>
      </p:sp>
      <p:sp>
        <p:nvSpPr>
          <p:cNvPr id="9" name="Rectangle 6"/>
          <p:cNvSpPr>
            <a:spLocks noGrp="1" noChangeArrowheads="1"/>
          </p:cNvSpPr>
          <p:nvPr>
            <p:ph type="sldNum" sz="quarter" idx="12"/>
          </p:nvPr>
        </p:nvSpPr>
        <p:spPr>
          <a:ln/>
        </p:spPr>
        <p:txBody>
          <a:bodyPr/>
          <a:lstStyle>
            <a:lvl1pPr>
              <a:defRPr/>
            </a:lvl1pPr>
          </a:lstStyle>
          <a:p>
            <a:pPr>
              <a:defRPr/>
            </a:pPr>
            <a:fld id="{97DC163D-097E-413E-8B33-B8F30D1907FA}" type="slidenum">
              <a:rPr lang="id-ID"/>
              <a:pPr>
                <a:defRPr/>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d-ID"/>
          </a:p>
        </p:txBody>
      </p:sp>
      <p:sp>
        <p:nvSpPr>
          <p:cNvPr id="4" name="Rectangle 5"/>
          <p:cNvSpPr>
            <a:spLocks noGrp="1" noChangeArrowheads="1"/>
          </p:cNvSpPr>
          <p:nvPr>
            <p:ph type="ftr" sz="quarter" idx="11"/>
          </p:nvPr>
        </p:nvSpPr>
        <p:spPr>
          <a:ln/>
        </p:spPr>
        <p:txBody>
          <a:bodyPr/>
          <a:lstStyle>
            <a:lvl1pPr>
              <a:defRPr/>
            </a:lvl1pPr>
          </a:lstStyle>
          <a:p>
            <a:pPr>
              <a:defRPr/>
            </a:pPr>
            <a:endParaRPr lang="id-ID"/>
          </a:p>
        </p:txBody>
      </p:sp>
      <p:sp>
        <p:nvSpPr>
          <p:cNvPr id="5" name="Rectangle 6"/>
          <p:cNvSpPr>
            <a:spLocks noGrp="1" noChangeArrowheads="1"/>
          </p:cNvSpPr>
          <p:nvPr>
            <p:ph type="sldNum" sz="quarter" idx="12"/>
          </p:nvPr>
        </p:nvSpPr>
        <p:spPr>
          <a:ln/>
        </p:spPr>
        <p:txBody>
          <a:bodyPr/>
          <a:lstStyle>
            <a:lvl1pPr>
              <a:defRPr/>
            </a:lvl1pPr>
          </a:lstStyle>
          <a:p>
            <a:pPr>
              <a:defRPr/>
            </a:pPr>
            <a:fld id="{B1CED43B-F1F8-40B0-B731-95E7B6DAA8CF}"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id-ID"/>
          </a:p>
        </p:txBody>
      </p:sp>
      <p:sp>
        <p:nvSpPr>
          <p:cNvPr id="5" name="Rectangle 44"/>
          <p:cNvSpPr>
            <a:spLocks noGrp="1" noChangeArrowheads="1"/>
          </p:cNvSpPr>
          <p:nvPr>
            <p:ph type="ftr" sz="quarter" idx="11"/>
          </p:nvPr>
        </p:nvSpPr>
        <p:spPr>
          <a:ln/>
        </p:spPr>
        <p:txBody>
          <a:bodyPr/>
          <a:lstStyle>
            <a:lvl1pPr>
              <a:defRPr/>
            </a:lvl1pPr>
          </a:lstStyle>
          <a:p>
            <a:pPr>
              <a:defRPr/>
            </a:pPr>
            <a:endParaRPr lang="id-ID"/>
          </a:p>
        </p:txBody>
      </p:sp>
      <p:sp>
        <p:nvSpPr>
          <p:cNvPr id="6" name="Rectangle 45"/>
          <p:cNvSpPr>
            <a:spLocks noGrp="1" noChangeArrowheads="1"/>
          </p:cNvSpPr>
          <p:nvPr>
            <p:ph type="sldNum" sz="quarter" idx="12"/>
          </p:nvPr>
        </p:nvSpPr>
        <p:spPr>
          <a:ln/>
        </p:spPr>
        <p:txBody>
          <a:bodyPr/>
          <a:lstStyle>
            <a:lvl1pPr>
              <a:defRPr/>
            </a:lvl1pPr>
          </a:lstStyle>
          <a:p>
            <a:pPr>
              <a:defRPr/>
            </a:pPr>
            <a:fld id="{6DB8D5BD-D21D-47A8-A65E-19C2F1D4A3E0}" type="slidenum">
              <a:rPr lang="id-ID"/>
              <a:pPr>
                <a:defRPr/>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d-ID"/>
          </a:p>
        </p:txBody>
      </p:sp>
      <p:sp>
        <p:nvSpPr>
          <p:cNvPr id="3" name="Rectangle 5"/>
          <p:cNvSpPr>
            <a:spLocks noGrp="1" noChangeArrowheads="1"/>
          </p:cNvSpPr>
          <p:nvPr>
            <p:ph type="ftr" sz="quarter" idx="11"/>
          </p:nvPr>
        </p:nvSpPr>
        <p:spPr>
          <a:ln/>
        </p:spPr>
        <p:txBody>
          <a:bodyPr/>
          <a:lstStyle>
            <a:lvl1pPr>
              <a:defRPr/>
            </a:lvl1pPr>
          </a:lstStyle>
          <a:p>
            <a:pPr>
              <a:defRPr/>
            </a:pPr>
            <a:endParaRPr lang="id-ID"/>
          </a:p>
        </p:txBody>
      </p:sp>
      <p:sp>
        <p:nvSpPr>
          <p:cNvPr id="4" name="Rectangle 6"/>
          <p:cNvSpPr>
            <a:spLocks noGrp="1" noChangeArrowheads="1"/>
          </p:cNvSpPr>
          <p:nvPr>
            <p:ph type="sldNum" sz="quarter" idx="12"/>
          </p:nvPr>
        </p:nvSpPr>
        <p:spPr>
          <a:ln/>
        </p:spPr>
        <p:txBody>
          <a:bodyPr/>
          <a:lstStyle>
            <a:lvl1pPr>
              <a:defRPr/>
            </a:lvl1pPr>
          </a:lstStyle>
          <a:p>
            <a:pPr>
              <a:defRPr/>
            </a:pPr>
            <a:fld id="{FC10EB84-DC7B-423C-BB5F-3F5628AAE3AA}" type="slidenum">
              <a:rPr lang="id-ID"/>
              <a:pPr>
                <a:defRPr/>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d-ID"/>
          </a:p>
        </p:txBody>
      </p:sp>
      <p:sp>
        <p:nvSpPr>
          <p:cNvPr id="6" name="Rectangle 5"/>
          <p:cNvSpPr>
            <a:spLocks noGrp="1" noChangeArrowheads="1"/>
          </p:cNvSpPr>
          <p:nvPr>
            <p:ph type="ftr" sz="quarter" idx="11"/>
          </p:nvPr>
        </p:nvSpPr>
        <p:spPr>
          <a:ln/>
        </p:spPr>
        <p:txBody>
          <a:bodyPr/>
          <a:lstStyle>
            <a:lvl1pPr>
              <a:defRPr/>
            </a:lvl1pPr>
          </a:lstStyle>
          <a:p>
            <a:pPr>
              <a:defRPr/>
            </a:pPr>
            <a:endParaRPr lang="id-ID"/>
          </a:p>
        </p:txBody>
      </p:sp>
      <p:sp>
        <p:nvSpPr>
          <p:cNvPr id="7" name="Rectangle 6"/>
          <p:cNvSpPr>
            <a:spLocks noGrp="1" noChangeArrowheads="1"/>
          </p:cNvSpPr>
          <p:nvPr>
            <p:ph type="sldNum" sz="quarter" idx="12"/>
          </p:nvPr>
        </p:nvSpPr>
        <p:spPr>
          <a:ln/>
        </p:spPr>
        <p:txBody>
          <a:bodyPr/>
          <a:lstStyle>
            <a:lvl1pPr>
              <a:defRPr/>
            </a:lvl1pPr>
          </a:lstStyle>
          <a:p>
            <a:pPr>
              <a:defRPr/>
            </a:pPr>
            <a:fld id="{A4FFA225-5F20-42F7-B228-5DD89F2723D7}" type="slidenum">
              <a:rPr lang="id-ID"/>
              <a:pPr>
                <a:defRPr/>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d-ID"/>
          </a:p>
        </p:txBody>
      </p:sp>
      <p:sp>
        <p:nvSpPr>
          <p:cNvPr id="6" name="Rectangle 5"/>
          <p:cNvSpPr>
            <a:spLocks noGrp="1" noChangeArrowheads="1"/>
          </p:cNvSpPr>
          <p:nvPr>
            <p:ph type="ftr" sz="quarter" idx="11"/>
          </p:nvPr>
        </p:nvSpPr>
        <p:spPr>
          <a:ln/>
        </p:spPr>
        <p:txBody>
          <a:bodyPr/>
          <a:lstStyle>
            <a:lvl1pPr>
              <a:defRPr/>
            </a:lvl1pPr>
          </a:lstStyle>
          <a:p>
            <a:pPr>
              <a:defRPr/>
            </a:pPr>
            <a:endParaRPr lang="id-ID"/>
          </a:p>
        </p:txBody>
      </p:sp>
      <p:sp>
        <p:nvSpPr>
          <p:cNvPr id="7" name="Rectangle 6"/>
          <p:cNvSpPr>
            <a:spLocks noGrp="1" noChangeArrowheads="1"/>
          </p:cNvSpPr>
          <p:nvPr>
            <p:ph type="sldNum" sz="quarter" idx="12"/>
          </p:nvPr>
        </p:nvSpPr>
        <p:spPr>
          <a:ln/>
        </p:spPr>
        <p:txBody>
          <a:bodyPr/>
          <a:lstStyle>
            <a:lvl1pPr>
              <a:defRPr/>
            </a:lvl1pPr>
          </a:lstStyle>
          <a:p>
            <a:pPr>
              <a:defRPr/>
            </a:pPr>
            <a:fld id="{BEF4672D-4AF6-4C73-8412-4CF64380D452}" type="slidenum">
              <a:rPr lang="id-ID"/>
              <a:pPr>
                <a:defRPr/>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d-ID"/>
          </a:p>
        </p:txBody>
      </p:sp>
      <p:sp>
        <p:nvSpPr>
          <p:cNvPr id="5" name="Rectangle 5"/>
          <p:cNvSpPr>
            <a:spLocks noGrp="1" noChangeArrowheads="1"/>
          </p:cNvSpPr>
          <p:nvPr>
            <p:ph type="ftr" sz="quarter" idx="11"/>
          </p:nvPr>
        </p:nvSpPr>
        <p:spPr>
          <a:ln/>
        </p:spPr>
        <p:txBody>
          <a:bodyPr/>
          <a:lstStyle>
            <a:lvl1pPr>
              <a:defRPr/>
            </a:lvl1pPr>
          </a:lstStyle>
          <a:p>
            <a:pPr>
              <a:defRPr/>
            </a:pPr>
            <a:endParaRPr lang="id-ID"/>
          </a:p>
        </p:txBody>
      </p:sp>
      <p:sp>
        <p:nvSpPr>
          <p:cNvPr id="6" name="Rectangle 6"/>
          <p:cNvSpPr>
            <a:spLocks noGrp="1" noChangeArrowheads="1"/>
          </p:cNvSpPr>
          <p:nvPr>
            <p:ph type="sldNum" sz="quarter" idx="12"/>
          </p:nvPr>
        </p:nvSpPr>
        <p:spPr>
          <a:ln/>
        </p:spPr>
        <p:txBody>
          <a:bodyPr/>
          <a:lstStyle>
            <a:lvl1pPr>
              <a:defRPr/>
            </a:lvl1pPr>
          </a:lstStyle>
          <a:p>
            <a:pPr>
              <a:defRPr/>
            </a:pPr>
            <a:fld id="{4982CBCA-C3B0-44BA-8505-13C5289E0188}" type="slidenum">
              <a:rPr lang="id-ID"/>
              <a:pPr>
                <a:defRPr/>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d-ID"/>
          </a:p>
        </p:txBody>
      </p:sp>
      <p:sp>
        <p:nvSpPr>
          <p:cNvPr id="5" name="Rectangle 5"/>
          <p:cNvSpPr>
            <a:spLocks noGrp="1" noChangeArrowheads="1"/>
          </p:cNvSpPr>
          <p:nvPr>
            <p:ph type="ftr" sz="quarter" idx="11"/>
          </p:nvPr>
        </p:nvSpPr>
        <p:spPr>
          <a:ln/>
        </p:spPr>
        <p:txBody>
          <a:bodyPr/>
          <a:lstStyle>
            <a:lvl1pPr>
              <a:defRPr/>
            </a:lvl1pPr>
          </a:lstStyle>
          <a:p>
            <a:pPr>
              <a:defRPr/>
            </a:pPr>
            <a:endParaRPr lang="id-ID"/>
          </a:p>
        </p:txBody>
      </p:sp>
      <p:sp>
        <p:nvSpPr>
          <p:cNvPr id="6" name="Rectangle 6"/>
          <p:cNvSpPr>
            <a:spLocks noGrp="1" noChangeArrowheads="1"/>
          </p:cNvSpPr>
          <p:nvPr>
            <p:ph type="sldNum" sz="quarter" idx="12"/>
          </p:nvPr>
        </p:nvSpPr>
        <p:spPr>
          <a:ln/>
        </p:spPr>
        <p:txBody>
          <a:bodyPr/>
          <a:lstStyle>
            <a:lvl1pPr>
              <a:defRPr/>
            </a:lvl1pPr>
          </a:lstStyle>
          <a:p>
            <a:pPr>
              <a:defRPr/>
            </a:pPr>
            <a:fld id="{1006F2C1-7F12-4FA5-9985-F4FA8E029E2A}" type="slidenum">
              <a:rPr lang="id-ID"/>
              <a:pPr>
                <a:defRPr/>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905000" y="1982788"/>
            <a:ext cx="7010400" cy="4875212"/>
          </a:xfrm>
          <a:prstGeom prst="rect">
            <a:avLst/>
          </a:prstGeom>
          <a:solidFill>
            <a:schemeClr val="accent1"/>
          </a:solidFill>
          <a:ln w="9525">
            <a:noFill/>
            <a:miter lim="800000"/>
            <a:headEnd/>
            <a:tailEnd/>
          </a:ln>
          <a:effectLst/>
        </p:spPr>
        <p:txBody>
          <a:bodyPr/>
          <a:lstStyle/>
          <a:p>
            <a:pPr>
              <a:defRPr/>
            </a:pPr>
            <a:endParaRPr lang="en-US"/>
          </a:p>
        </p:txBody>
      </p:sp>
      <p:sp>
        <p:nvSpPr>
          <p:cNvPr id="5" name="Rectangle 3"/>
          <p:cNvSpPr>
            <a:spLocks noChangeArrowheads="1"/>
          </p:cNvSpPr>
          <p:nvPr/>
        </p:nvSpPr>
        <p:spPr bwMode="auto">
          <a:xfrm>
            <a:off x="152400" y="1295400"/>
            <a:ext cx="8763000" cy="152400"/>
          </a:xfrm>
          <a:prstGeom prst="rect">
            <a:avLst/>
          </a:prstGeom>
          <a:solidFill>
            <a:schemeClr val="hlink"/>
          </a:solidFill>
          <a:ln w="9525">
            <a:noFill/>
            <a:miter lim="800000"/>
            <a:headEnd/>
            <a:tailEnd/>
          </a:ln>
          <a:effectLst/>
        </p:spPr>
        <p:txBody>
          <a:bodyPr/>
          <a:lstStyle/>
          <a:p>
            <a:pPr>
              <a:defRPr/>
            </a:pPr>
            <a:endParaRPr lang="en-US"/>
          </a:p>
        </p:txBody>
      </p:sp>
      <p:grpSp>
        <p:nvGrpSpPr>
          <p:cNvPr id="2" name="Group 4"/>
          <p:cNvGrpSpPr>
            <a:grpSpLocks/>
          </p:cNvGrpSpPr>
          <p:nvPr/>
        </p:nvGrpSpPr>
        <p:grpSpPr bwMode="auto">
          <a:xfrm>
            <a:off x="76200" y="228600"/>
            <a:ext cx="2133600" cy="6651625"/>
            <a:chOff x="48" y="144"/>
            <a:chExt cx="1344" cy="4190"/>
          </a:xfrm>
        </p:grpSpPr>
        <p:sp>
          <p:nvSpPr>
            <p:cNvPr id="7" name="Rectangle 5"/>
            <p:cNvSpPr>
              <a:spLocks noChangeArrowheads="1"/>
            </p:cNvSpPr>
            <p:nvPr/>
          </p:nvSpPr>
          <p:spPr bwMode="auto">
            <a:xfrm>
              <a:off x="288" y="288"/>
              <a:ext cx="672" cy="768"/>
            </a:xfrm>
            <a:prstGeom prst="rect">
              <a:avLst/>
            </a:prstGeom>
            <a:solidFill>
              <a:schemeClr val="accent1"/>
            </a:solidFill>
            <a:ln w="9525">
              <a:noFill/>
              <a:miter lim="800000"/>
              <a:headEnd/>
              <a:tailEnd/>
            </a:ln>
            <a:effectLst/>
          </p:spPr>
          <p:txBody>
            <a:bodyPr/>
            <a:lstStyle/>
            <a:p>
              <a:pPr>
                <a:defRPr/>
              </a:pPr>
              <a:endParaRPr lang="en-US"/>
            </a:p>
          </p:txBody>
        </p:sp>
        <p:sp>
          <p:nvSpPr>
            <p:cNvPr id="8" name="Rectangle 6"/>
            <p:cNvSpPr>
              <a:spLocks noChangeArrowheads="1"/>
            </p:cNvSpPr>
            <p:nvPr/>
          </p:nvSpPr>
          <p:spPr bwMode="auto">
            <a:xfrm>
              <a:off x="288" y="1248"/>
              <a:ext cx="672" cy="3071"/>
            </a:xfrm>
            <a:prstGeom prst="rect">
              <a:avLst/>
            </a:prstGeom>
            <a:solidFill>
              <a:schemeClr val="bg2"/>
            </a:solidFill>
            <a:ln w="9525">
              <a:noFill/>
              <a:miter lim="800000"/>
              <a:headEnd/>
              <a:tailEnd/>
            </a:ln>
            <a:effectLst/>
          </p:spPr>
          <p:txBody>
            <a:bodyPr/>
            <a:lstStyle/>
            <a:p>
              <a:pPr>
                <a:defRPr/>
              </a:pPr>
              <a:endParaRPr lang="en-US"/>
            </a:p>
          </p:txBody>
        </p:sp>
        <p:sp>
          <p:nvSpPr>
            <p:cNvPr id="9" name="Oval 7"/>
            <p:cNvSpPr>
              <a:spLocks noChangeArrowheads="1"/>
            </p:cNvSpPr>
            <p:nvPr/>
          </p:nvSpPr>
          <p:spPr bwMode="auto">
            <a:xfrm>
              <a:off x="192" y="120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0" name="Oval 8"/>
            <p:cNvSpPr>
              <a:spLocks noChangeArrowheads="1"/>
            </p:cNvSpPr>
            <p:nvPr/>
          </p:nvSpPr>
          <p:spPr bwMode="auto">
            <a:xfrm>
              <a:off x="528" y="134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1" name="Oval 9"/>
            <p:cNvSpPr>
              <a:spLocks noChangeArrowheads="1"/>
            </p:cNvSpPr>
            <p:nvPr/>
          </p:nvSpPr>
          <p:spPr bwMode="auto">
            <a:xfrm>
              <a:off x="336" y="158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2" name="Oval 10"/>
            <p:cNvSpPr>
              <a:spLocks noChangeArrowheads="1"/>
            </p:cNvSpPr>
            <p:nvPr/>
          </p:nvSpPr>
          <p:spPr bwMode="auto">
            <a:xfrm>
              <a:off x="624" y="115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3" name="Oval 11"/>
            <p:cNvSpPr>
              <a:spLocks noChangeArrowheads="1"/>
            </p:cNvSpPr>
            <p:nvPr/>
          </p:nvSpPr>
          <p:spPr bwMode="auto">
            <a:xfrm>
              <a:off x="288" y="129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4" name="Oval 12"/>
            <p:cNvSpPr>
              <a:spLocks noChangeArrowheads="1"/>
            </p:cNvSpPr>
            <p:nvPr/>
          </p:nvSpPr>
          <p:spPr bwMode="auto">
            <a:xfrm>
              <a:off x="240" y="288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5" name="Oval 13"/>
            <p:cNvSpPr>
              <a:spLocks noChangeArrowheads="1"/>
            </p:cNvSpPr>
            <p:nvPr/>
          </p:nvSpPr>
          <p:spPr bwMode="auto">
            <a:xfrm>
              <a:off x="768" y="153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6" name="Oval 14"/>
            <p:cNvSpPr>
              <a:spLocks noChangeArrowheads="1"/>
            </p:cNvSpPr>
            <p:nvPr/>
          </p:nvSpPr>
          <p:spPr bwMode="auto">
            <a:xfrm>
              <a:off x="528" y="172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7" name="Oval 15"/>
            <p:cNvSpPr>
              <a:spLocks noChangeArrowheads="1"/>
            </p:cNvSpPr>
            <p:nvPr/>
          </p:nvSpPr>
          <p:spPr bwMode="auto">
            <a:xfrm>
              <a:off x="576" y="19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8" name="Oval 16"/>
            <p:cNvSpPr>
              <a:spLocks noChangeArrowheads="1"/>
            </p:cNvSpPr>
            <p:nvPr/>
          </p:nvSpPr>
          <p:spPr bwMode="auto">
            <a:xfrm>
              <a:off x="384" y="19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19" name="Oval 17"/>
            <p:cNvSpPr>
              <a:spLocks noChangeArrowheads="1"/>
            </p:cNvSpPr>
            <p:nvPr/>
          </p:nvSpPr>
          <p:spPr bwMode="auto">
            <a:xfrm>
              <a:off x="192" y="177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0" name="Oval 18"/>
            <p:cNvSpPr>
              <a:spLocks noChangeArrowheads="1"/>
            </p:cNvSpPr>
            <p:nvPr/>
          </p:nvSpPr>
          <p:spPr bwMode="auto">
            <a:xfrm>
              <a:off x="240" y="230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1" name="Oval 19"/>
            <p:cNvSpPr>
              <a:spLocks noChangeArrowheads="1"/>
            </p:cNvSpPr>
            <p:nvPr/>
          </p:nvSpPr>
          <p:spPr bwMode="auto">
            <a:xfrm>
              <a:off x="576" y="230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2" name="Oval 20"/>
            <p:cNvSpPr>
              <a:spLocks noChangeArrowheads="1"/>
            </p:cNvSpPr>
            <p:nvPr/>
          </p:nvSpPr>
          <p:spPr bwMode="auto">
            <a:xfrm>
              <a:off x="432" y="225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3" name="Oval 21"/>
            <p:cNvSpPr>
              <a:spLocks noChangeArrowheads="1"/>
            </p:cNvSpPr>
            <p:nvPr/>
          </p:nvSpPr>
          <p:spPr bwMode="auto">
            <a:xfrm>
              <a:off x="336" y="268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4" name="Oval 22"/>
            <p:cNvSpPr>
              <a:spLocks noChangeArrowheads="1"/>
            </p:cNvSpPr>
            <p:nvPr/>
          </p:nvSpPr>
          <p:spPr bwMode="auto">
            <a:xfrm>
              <a:off x="816" y="220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5" name="Oval 23"/>
            <p:cNvSpPr>
              <a:spLocks noChangeArrowheads="1"/>
            </p:cNvSpPr>
            <p:nvPr/>
          </p:nvSpPr>
          <p:spPr bwMode="auto">
            <a:xfrm>
              <a:off x="672" y="268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6" name="Oval 24"/>
            <p:cNvSpPr>
              <a:spLocks noChangeArrowheads="1"/>
            </p:cNvSpPr>
            <p:nvPr/>
          </p:nvSpPr>
          <p:spPr bwMode="auto">
            <a:xfrm>
              <a:off x="528" y="292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7" name="Oval 25"/>
            <p:cNvSpPr>
              <a:spLocks noChangeArrowheads="1"/>
            </p:cNvSpPr>
            <p:nvPr/>
          </p:nvSpPr>
          <p:spPr bwMode="auto">
            <a:xfrm>
              <a:off x="720" y="235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8" name="Oval 26"/>
            <p:cNvSpPr>
              <a:spLocks noChangeArrowheads="1"/>
            </p:cNvSpPr>
            <p:nvPr/>
          </p:nvSpPr>
          <p:spPr bwMode="auto">
            <a:xfrm>
              <a:off x="192" y="254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29" name="Oval 27"/>
            <p:cNvSpPr>
              <a:spLocks noChangeArrowheads="1"/>
            </p:cNvSpPr>
            <p:nvPr/>
          </p:nvSpPr>
          <p:spPr bwMode="auto">
            <a:xfrm>
              <a:off x="768" y="187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 name="Oval 28"/>
            <p:cNvSpPr>
              <a:spLocks noChangeArrowheads="1"/>
            </p:cNvSpPr>
            <p:nvPr/>
          </p:nvSpPr>
          <p:spPr bwMode="auto">
            <a:xfrm>
              <a:off x="144" y="19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1" name="Oval 29"/>
            <p:cNvSpPr>
              <a:spLocks noChangeArrowheads="1"/>
            </p:cNvSpPr>
            <p:nvPr/>
          </p:nvSpPr>
          <p:spPr bwMode="auto">
            <a:xfrm>
              <a:off x="624" y="307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2" name="Oval 30"/>
            <p:cNvSpPr>
              <a:spLocks noChangeArrowheads="1"/>
            </p:cNvSpPr>
            <p:nvPr/>
          </p:nvSpPr>
          <p:spPr bwMode="auto">
            <a:xfrm>
              <a:off x="240" y="326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3" name="Oval 31"/>
            <p:cNvSpPr>
              <a:spLocks noChangeArrowheads="1"/>
            </p:cNvSpPr>
            <p:nvPr/>
          </p:nvSpPr>
          <p:spPr bwMode="auto">
            <a:xfrm>
              <a:off x="384" y="326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4" name="Oval 32"/>
            <p:cNvSpPr>
              <a:spLocks noChangeArrowheads="1"/>
            </p:cNvSpPr>
            <p:nvPr/>
          </p:nvSpPr>
          <p:spPr bwMode="auto">
            <a:xfrm>
              <a:off x="336" y="312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5" name="Oval 33"/>
            <p:cNvSpPr>
              <a:spLocks noChangeArrowheads="1"/>
            </p:cNvSpPr>
            <p:nvPr/>
          </p:nvSpPr>
          <p:spPr bwMode="auto">
            <a:xfrm>
              <a:off x="768" y="326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6" name="Oval 34"/>
            <p:cNvSpPr>
              <a:spLocks noChangeArrowheads="1"/>
            </p:cNvSpPr>
            <p:nvPr/>
          </p:nvSpPr>
          <p:spPr bwMode="auto">
            <a:xfrm>
              <a:off x="240" y="369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7" name="Oval 35"/>
            <p:cNvSpPr>
              <a:spLocks noChangeArrowheads="1"/>
            </p:cNvSpPr>
            <p:nvPr/>
          </p:nvSpPr>
          <p:spPr bwMode="auto">
            <a:xfrm>
              <a:off x="288" y="360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8" name="Oval 36"/>
            <p:cNvSpPr>
              <a:spLocks noChangeArrowheads="1"/>
            </p:cNvSpPr>
            <p:nvPr/>
          </p:nvSpPr>
          <p:spPr bwMode="auto">
            <a:xfrm>
              <a:off x="576" y="340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9" name="Oval 37"/>
            <p:cNvSpPr>
              <a:spLocks noChangeArrowheads="1"/>
            </p:cNvSpPr>
            <p:nvPr/>
          </p:nvSpPr>
          <p:spPr bwMode="auto">
            <a:xfrm>
              <a:off x="528" y="364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0" name="Oval 38"/>
            <p:cNvSpPr>
              <a:spLocks noChangeArrowheads="1"/>
            </p:cNvSpPr>
            <p:nvPr/>
          </p:nvSpPr>
          <p:spPr bwMode="auto">
            <a:xfrm>
              <a:off x="672" y="360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1" name="Oval 39"/>
            <p:cNvSpPr>
              <a:spLocks noChangeArrowheads="1"/>
            </p:cNvSpPr>
            <p:nvPr/>
          </p:nvSpPr>
          <p:spPr bwMode="auto">
            <a:xfrm>
              <a:off x="384" y="393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2" name="Oval 40"/>
            <p:cNvSpPr>
              <a:spLocks noChangeArrowheads="1"/>
            </p:cNvSpPr>
            <p:nvPr/>
          </p:nvSpPr>
          <p:spPr bwMode="auto">
            <a:xfrm>
              <a:off x="576" y="3889"/>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3" name="Oval 41"/>
            <p:cNvSpPr>
              <a:spLocks noChangeArrowheads="1"/>
            </p:cNvSpPr>
            <p:nvPr/>
          </p:nvSpPr>
          <p:spPr bwMode="auto">
            <a:xfrm>
              <a:off x="816" y="4031"/>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4" name="Oval 42"/>
            <p:cNvSpPr>
              <a:spLocks noChangeArrowheads="1"/>
            </p:cNvSpPr>
            <p:nvPr/>
          </p:nvSpPr>
          <p:spPr bwMode="auto">
            <a:xfrm>
              <a:off x="480" y="403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5" name="Oval 43"/>
            <p:cNvSpPr>
              <a:spLocks noChangeArrowheads="1"/>
            </p:cNvSpPr>
            <p:nvPr/>
          </p:nvSpPr>
          <p:spPr bwMode="auto">
            <a:xfrm>
              <a:off x="144" y="403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6" name="Oval 44"/>
            <p:cNvSpPr>
              <a:spLocks noChangeArrowheads="1"/>
            </p:cNvSpPr>
            <p:nvPr/>
          </p:nvSpPr>
          <p:spPr bwMode="auto">
            <a:xfrm>
              <a:off x="528" y="259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7" name="Oval 45"/>
            <p:cNvSpPr>
              <a:spLocks noChangeArrowheads="1"/>
            </p:cNvSpPr>
            <p:nvPr/>
          </p:nvSpPr>
          <p:spPr bwMode="auto">
            <a:xfrm>
              <a:off x="720" y="134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8" name="Oval 46"/>
            <p:cNvSpPr>
              <a:spLocks noChangeArrowheads="1"/>
            </p:cNvSpPr>
            <p:nvPr/>
          </p:nvSpPr>
          <p:spPr bwMode="auto">
            <a:xfrm>
              <a:off x="96" y="158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49" name="Oval 47"/>
            <p:cNvSpPr>
              <a:spLocks noChangeArrowheads="1"/>
            </p:cNvSpPr>
            <p:nvPr/>
          </p:nvSpPr>
          <p:spPr bwMode="auto">
            <a:xfrm>
              <a:off x="864" y="283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50" name="Oval 48"/>
            <p:cNvSpPr>
              <a:spLocks noChangeArrowheads="1"/>
            </p:cNvSpPr>
            <p:nvPr/>
          </p:nvSpPr>
          <p:spPr bwMode="auto">
            <a:xfrm>
              <a:off x="864" y="168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51" name="Oval 49"/>
            <p:cNvSpPr>
              <a:spLocks noChangeArrowheads="1"/>
            </p:cNvSpPr>
            <p:nvPr/>
          </p:nvSpPr>
          <p:spPr bwMode="auto">
            <a:xfrm>
              <a:off x="864" y="31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52" name="Oval 50"/>
            <p:cNvSpPr>
              <a:spLocks noChangeArrowheads="1"/>
            </p:cNvSpPr>
            <p:nvPr/>
          </p:nvSpPr>
          <p:spPr bwMode="auto">
            <a:xfrm>
              <a:off x="864" y="3696"/>
              <a:ext cx="288" cy="288"/>
            </a:xfrm>
            <a:prstGeom prst="ellipse">
              <a:avLst/>
            </a:prstGeom>
            <a:noFill/>
            <a:ln w="12700" cap="sq">
              <a:solidFill>
                <a:srgbClr val="B2B2B2"/>
              </a:solidFill>
              <a:round/>
              <a:headEnd/>
              <a:tailEnd/>
            </a:ln>
            <a:effectLst/>
          </p:spPr>
          <p:txBody>
            <a:bodyPr/>
            <a:lstStyle/>
            <a:p>
              <a:pPr>
                <a:defRPr/>
              </a:pPr>
              <a:endParaRPr lang="en-US"/>
            </a:p>
          </p:txBody>
        </p:sp>
        <p:grpSp>
          <p:nvGrpSpPr>
            <p:cNvPr id="3" name="Group 51"/>
            <p:cNvGrpSpPr>
              <a:grpSpLocks/>
            </p:cNvGrpSpPr>
            <p:nvPr/>
          </p:nvGrpSpPr>
          <p:grpSpPr bwMode="auto">
            <a:xfrm>
              <a:off x="95" y="145"/>
              <a:ext cx="1008" cy="1007"/>
              <a:chOff x="95" y="145"/>
              <a:chExt cx="1008" cy="1007"/>
            </a:xfrm>
          </p:grpSpPr>
          <p:sp>
            <p:nvSpPr>
              <p:cNvPr id="61" name="Oval 52"/>
              <p:cNvSpPr>
                <a:spLocks noChangeArrowheads="1"/>
              </p:cNvSpPr>
              <p:nvPr/>
            </p:nvSpPr>
            <p:spPr bwMode="auto">
              <a:xfrm>
                <a:off x="431" y="289"/>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2" name="Oval 53"/>
              <p:cNvSpPr>
                <a:spLocks noChangeArrowheads="1"/>
              </p:cNvSpPr>
              <p:nvPr/>
            </p:nvSpPr>
            <p:spPr bwMode="auto">
              <a:xfrm>
                <a:off x="527" y="625"/>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3" name="Oval 54"/>
              <p:cNvSpPr>
                <a:spLocks noChangeArrowheads="1"/>
              </p:cNvSpPr>
              <p:nvPr/>
            </p:nvSpPr>
            <p:spPr bwMode="auto">
              <a:xfrm>
                <a:off x="815" y="674"/>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4" name="Oval 55"/>
              <p:cNvSpPr>
                <a:spLocks noChangeArrowheads="1"/>
              </p:cNvSpPr>
              <p:nvPr/>
            </p:nvSpPr>
            <p:spPr bwMode="auto">
              <a:xfrm>
                <a:off x="863" y="291"/>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5" name="Oval 56"/>
              <p:cNvSpPr>
                <a:spLocks noChangeArrowheads="1"/>
              </p:cNvSpPr>
              <p:nvPr/>
            </p:nvSpPr>
            <p:spPr bwMode="auto">
              <a:xfrm>
                <a:off x="338" y="816"/>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6" name="Oval 57"/>
              <p:cNvSpPr>
                <a:spLocks noChangeArrowheads="1"/>
              </p:cNvSpPr>
              <p:nvPr/>
            </p:nvSpPr>
            <p:spPr bwMode="auto">
              <a:xfrm>
                <a:off x="770" y="912"/>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7" name="Oval 58"/>
              <p:cNvSpPr>
                <a:spLocks noChangeArrowheads="1"/>
              </p:cNvSpPr>
              <p:nvPr/>
            </p:nvSpPr>
            <p:spPr bwMode="auto">
              <a:xfrm>
                <a:off x="335" y="576"/>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8" name="Oval 59"/>
              <p:cNvSpPr>
                <a:spLocks noChangeArrowheads="1"/>
              </p:cNvSpPr>
              <p:nvPr/>
            </p:nvSpPr>
            <p:spPr bwMode="auto">
              <a:xfrm>
                <a:off x="671" y="768"/>
                <a:ext cx="240" cy="240"/>
              </a:xfrm>
              <a:prstGeom prst="ellipse">
                <a:avLst/>
              </a:prstGeom>
              <a:noFill/>
              <a:ln w="12700" cap="sq">
                <a:solidFill>
                  <a:srgbClr val="00FFCC"/>
                </a:solidFill>
                <a:round/>
                <a:headEnd/>
                <a:tailEnd/>
              </a:ln>
              <a:effectLst/>
            </p:spPr>
            <p:txBody>
              <a:bodyPr/>
              <a:lstStyle/>
              <a:p>
                <a:pPr>
                  <a:defRPr/>
                </a:pPr>
                <a:endParaRPr lang="en-US"/>
              </a:p>
            </p:txBody>
          </p:sp>
          <p:sp>
            <p:nvSpPr>
              <p:cNvPr id="69" name="Oval 60"/>
              <p:cNvSpPr>
                <a:spLocks noChangeArrowheads="1"/>
              </p:cNvSpPr>
              <p:nvPr/>
            </p:nvSpPr>
            <p:spPr bwMode="auto">
              <a:xfrm>
                <a:off x="431" y="912"/>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0" name="Oval 61"/>
              <p:cNvSpPr>
                <a:spLocks noChangeArrowheads="1"/>
              </p:cNvSpPr>
              <p:nvPr/>
            </p:nvSpPr>
            <p:spPr bwMode="auto">
              <a:xfrm>
                <a:off x="623" y="337"/>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1" name="Oval 62"/>
              <p:cNvSpPr>
                <a:spLocks noChangeArrowheads="1"/>
              </p:cNvSpPr>
              <p:nvPr/>
            </p:nvSpPr>
            <p:spPr bwMode="auto">
              <a:xfrm>
                <a:off x="719" y="433"/>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2" name="Oval 63"/>
              <p:cNvSpPr>
                <a:spLocks noChangeArrowheads="1"/>
              </p:cNvSpPr>
              <p:nvPr/>
            </p:nvSpPr>
            <p:spPr bwMode="auto">
              <a:xfrm>
                <a:off x="383" y="481"/>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3" name="Oval 64"/>
              <p:cNvSpPr>
                <a:spLocks noChangeArrowheads="1"/>
              </p:cNvSpPr>
              <p:nvPr/>
            </p:nvSpPr>
            <p:spPr bwMode="auto">
              <a:xfrm>
                <a:off x="191" y="673"/>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4" name="Oval 65"/>
              <p:cNvSpPr>
                <a:spLocks noChangeArrowheads="1"/>
              </p:cNvSpPr>
              <p:nvPr/>
            </p:nvSpPr>
            <p:spPr bwMode="auto">
              <a:xfrm>
                <a:off x="143" y="385"/>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5" name="Oval 66"/>
              <p:cNvSpPr>
                <a:spLocks noChangeArrowheads="1"/>
              </p:cNvSpPr>
              <p:nvPr/>
            </p:nvSpPr>
            <p:spPr bwMode="auto">
              <a:xfrm>
                <a:off x="95" y="817"/>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6" name="Oval 67"/>
              <p:cNvSpPr>
                <a:spLocks noChangeArrowheads="1"/>
              </p:cNvSpPr>
              <p:nvPr/>
            </p:nvSpPr>
            <p:spPr bwMode="auto">
              <a:xfrm>
                <a:off x="719" y="145"/>
                <a:ext cx="240" cy="240"/>
              </a:xfrm>
              <a:prstGeom prst="ellipse">
                <a:avLst/>
              </a:prstGeom>
              <a:noFill/>
              <a:ln w="12700" cap="sq">
                <a:solidFill>
                  <a:srgbClr val="00FFCC"/>
                </a:solidFill>
                <a:round/>
                <a:headEnd/>
                <a:tailEnd/>
              </a:ln>
              <a:effectLst/>
            </p:spPr>
            <p:txBody>
              <a:bodyPr/>
              <a:lstStyle/>
              <a:p>
                <a:pPr>
                  <a:defRPr/>
                </a:pPr>
                <a:endParaRPr lang="en-US"/>
              </a:p>
            </p:txBody>
          </p:sp>
          <p:sp>
            <p:nvSpPr>
              <p:cNvPr id="77" name="Oval 68"/>
              <p:cNvSpPr>
                <a:spLocks noChangeArrowheads="1"/>
              </p:cNvSpPr>
              <p:nvPr/>
            </p:nvSpPr>
            <p:spPr bwMode="auto">
              <a:xfrm>
                <a:off x="239" y="193"/>
                <a:ext cx="240" cy="240"/>
              </a:xfrm>
              <a:prstGeom prst="ellipse">
                <a:avLst/>
              </a:prstGeom>
              <a:noFill/>
              <a:ln w="12700" cap="sq">
                <a:solidFill>
                  <a:srgbClr val="00FFCC"/>
                </a:solidFill>
                <a:round/>
                <a:headEnd/>
                <a:tailEnd/>
              </a:ln>
              <a:effectLst/>
            </p:spPr>
            <p:txBody>
              <a:bodyPr/>
              <a:lstStyle/>
              <a:p>
                <a:pPr>
                  <a:defRPr/>
                </a:pPr>
                <a:endParaRPr lang="en-US"/>
              </a:p>
            </p:txBody>
          </p:sp>
        </p:grpSp>
        <p:sp>
          <p:nvSpPr>
            <p:cNvPr id="54" name="Rectangle 69"/>
            <p:cNvSpPr>
              <a:spLocks noChangeArrowheads="1"/>
            </p:cNvSpPr>
            <p:nvPr/>
          </p:nvSpPr>
          <p:spPr bwMode="auto">
            <a:xfrm>
              <a:off x="192" y="144"/>
              <a:ext cx="816" cy="144"/>
            </a:xfrm>
            <a:prstGeom prst="rect">
              <a:avLst/>
            </a:prstGeom>
            <a:solidFill>
              <a:schemeClr val="bg1"/>
            </a:solidFill>
            <a:ln w="9525">
              <a:noFill/>
              <a:miter lim="800000"/>
              <a:headEnd/>
              <a:tailEnd/>
            </a:ln>
            <a:effectLst/>
          </p:spPr>
          <p:txBody>
            <a:bodyPr/>
            <a:lstStyle/>
            <a:p>
              <a:pPr>
                <a:defRPr/>
              </a:pPr>
              <a:endParaRPr lang="en-US"/>
            </a:p>
          </p:txBody>
        </p:sp>
        <p:sp>
          <p:nvSpPr>
            <p:cNvPr id="55" name="Rectangle 70"/>
            <p:cNvSpPr>
              <a:spLocks noChangeArrowheads="1"/>
            </p:cNvSpPr>
            <p:nvPr/>
          </p:nvSpPr>
          <p:spPr bwMode="auto">
            <a:xfrm>
              <a:off x="48" y="240"/>
              <a:ext cx="240" cy="4086"/>
            </a:xfrm>
            <a:prstGeom prst="rect">
              <a:avLst/>
            </a:prstGeom>
            <a:solidFill>
              <a:schemeClr val="bg1"/>
            </a:solidFill>
            <a:ln w="9525">
              <a:noFill/>
              <a:miter lim="800000"/>
              <a:headEnd/>
              <a:tailEnd/>
            </a:ln>
            <a:effectLst/>
          </p:spPr>
          <p:txBody>
            <a:bodyPr/>
            <a:lstStyle/>
            <a:p>
              <a:pPr>
                <a:defRPr/>
              </a:pPr>
              <a:endParaRPr lang="en-US"/>
            </a:p>
          </p:txBody>
        </p:sp>
        <p:sp>
          <p:nvSpPr>
            <p:cNvPr id="56" name="Rectangle 71"/>
            <p:cNvSpPr>
              <a:spLocks noChangeArrowheads="1"/>
            </p:cNvSpPr>
            <p:nvPr/>
          </p:nvSpPr>
          <p:spPr bwMode="auto">
            <a:xfrm>
              <a:off x="96" y="816"/>
              <a:ext cx="192" cy="96"/>
            </a:xfrm>
            <a:prstGeom prst="rect">
              <a:avLst/>
            </a:prstGeom>
            <a:solidFill>
              <a:schemeClr val="hlink"/>
            </a:solidFill>
            <a:ln w="9525">
              <a:noFill/>
              <a:miter lim="800000"/>
              <a:headEnd/>
              <a:tailEnd/>
            </a:ln>
            <a:effectLst/>
          </p:spPr>
          <p:txBody>
            <a:bodyPr/>
            <a:lstStyle/>
            <a:p>
              <a:pPr>
                <a:defRPr/>
              </a:pPr>
              <a:endParaRPr lang="en-US"/>
            </a:p>
          </p:txBody>
        </p:sp>
        <p:sp>
          <p:nvSpPr>
            <p:cNvPr id="57" name="Rectangle 72"/>
            <p:cNvSpPr>
              <a:spLocks noChangeArrowheads="1"/>
            </p:cNvSpPr>
            <p:nvPr/>
          </p:nvSpPr>
          <p:spPr bwMode="auto">
            <a:xfrm>
              <a:off x="192" y="1056"/>
              <a:ext cx="816" cy="184"/>
            </a:xfrm>
            <a:prstGeom prst="rect">
              <a:avLst/>
            </a:prstGeom>
            <a:solidFill>
              <a:schemeClr val="bg1"/>
            </a:solidFill>
            <a:ln w="9525">
              <a:noFill/>
              <a:miter lim="800000"/>
              <a:headEnd/>
              <a:tailEnd/>
            </a:ln>
            <a:effectLst/>
          </p:spPr>
          <p:txBody>
            <a:bodyPr/>
            <a:lstStyle/>
            <a:p>
              <a:pPr>
                <a:defRPr/>
              </a:pPr>
              <a:endParaRPr lang="en-US"/>
            </a:p>
          </p:txBody>
        </p:sp>
        <p:sp>
          <p:nvSpPr>
            <p:cNvPr id="58" name="Rectangle 73"/>
            <p:cNvSpPr>
              <a:spLocks noChangeArrowheads="1"/>
            </p:cNvSpPr>
            <p:nvPr/>
          </p:nvSpPr>
          <p:spPr bwMode="auto">
            <a:xfrm>
              <a:off x="960" y="192"/>
              <a:ext cx="240" cy="4142"/>
            </a:xfrm>
            <a:prstGeom prst="rect">
              <a:avLst/>
            </a:prstGeom>
            <a:solidFill>
              <a:schemeClr val="bg1"/>
            </a:solidFill>
            <a:ln w="9525">
              <a:noFill/>
              <a:miter lim="800000"/>
              <a:headEnd/>
              <a:tailEnd/>
            </a:ln>
            <a:effectLst/>
          </p:spPr>
          <p:txBody>
            <a:bodyPr/>
            <a:lstStyle/>
            <a:p>
              <a:pPr>
                <a:defRPr/>
              </a:pPr>
              <a:endParaRPr lang="en-US"/>
            </a:p>
          </p:txBody>
        </p:sp>
        <p:sp>
          <p:nvSpPr>
            <p:cNvPr id="59" name="Rectangle 74"/>
            <p:cNvSpPr>
              <a:spLocks noChangeArrowheads="1"/>
            </p:cNvSpPr>
            <p:nvPr/>
          </p:nvSpPr>
          <p:spPr bwMode="auto">
            <a:xfrm>
              <a:off x="960" y="816"/>
              <a:ext cx="432" cy="96"/>
            </a:xfrm>
            <a:prstGeom prst="rect">
              <a:avLst/>
            </a:prstGeom>
            <a:solidFill>
              <a:schemeClr val="hlink"/>
            </a:solidFill>
            <a:ln w="9525">
              <a:noFill/>
              <a:miter lim="800000"/>
              <a:headEnd/>
              <a:tailEnd/>
            </a:ln>
            <a:effectLst/>
          </p:spPr>
          <p:txBody>
            <a:bodyPr/>
            <a:lstStyle/>
            <a:p>
              <a:pPr>
                <a:defRPr/>
              </a:pPr>
              <a:endParaRPr lang="en-US"/>
            </a:p>
          </p:txBody>
        </p:sp>
        <p:sp>
          <p:nvSpPr>
            <p:cNvPr id="60" name="Oval 75"/>
            <p:cNvSpPr>
              <a:spLocks noChangeArrowheads="1"/>
            </p:cNvSpPr>
            <p:nvPr/>
          </p:nvSpPr>
          <p:spPr bwMode="auto">
            <a:xfrm>
              <a:off x="528" y="1584"/>
              <a:ext cx="288" cy="288"/>
            </a:xfrm>
            <a:prstGeom prst="ellipse">
              <a:avLst/>
            </a:prstGeom>
            <a:noFill/>
            <a:ln w="12700" cap="sq">
              <a:solidFill>
                <a:srgbClr val="B2B2B2"/>
              </a:solidFill>
              <a:round/>
              <a:headEnd/>
              <a:tailEnd/>
            </a:ln>
            <a:effectLst/>
          </p:spPr>
          <p:txBody>
            <a:bodyPr/>
            <a:lstStyle/>
            <a:p>
              <a:pPr>
                <a:defRPr/>
              </a:pPr>
              <a:endParaRPr lang="en-US"/>
            </a:p>
          </p:txBody>
        </p:sp>
      </p:grpSp>
      <p:sp>
        <p:nvSpPr>
          <p:cNvPr id="78" name="Rectangle 78"/>
          <p:cNvSpPr>
            <a:spLocks noChangeArrowheads="1"/>
          </p:cNvSpPr>
          <p:nvPr/>
        </p:nvSpPr>
        <p:spPr bwMode="auto">
          <a:xfrm>
            <a:off x="2286000" y="6029325"/>
            <a:ext cx="222250" cy="827088"/>
          </a:xfrm>
          <a:prstGeom prst="rect">
            <a:avLst/>
          </a:prstGeom>
          <a:solidFill>
            <a:srgbClr val="B2B2B2">
              <a:alpha val="50000"/>
            </a:srgbClr>
          </a:solidFill>
          <a:ln w="9525">
            <a:noFill/>
            <a:miter lim="800000"/>
            <a:headEnd/>
            <a:tailEnd/>
          </a:ln>
          <a:effectLst/>
        </p:spPr>
        <p:txBody>
          <a:bodyPr/>
          <a:lstStyle/>
          <a:p>
            <a:pPr>
              <a:defRPr/>
            </a:pPr>
            <a:endParaRPr lang="en-US"/>
          </a:p>
        </p:txBody>
      </p:sp>
      <p:sp>
        <p:nvSpPr>
          <p:cNvPr id="308300" name="Rectangle 76"/>
          <p:cNvSpPr>
            <a:spLocks noGrp="1" noChangeArrowheads="1"/>
          </p:cNvSpPr>
          <p:nvPr>
            <p:ph type="ctrTitle" sz="quarter"/>
          </p:nvPr>
        </p:nvSpPr>
        <p:spPr>
          <a:xfrm>
            <a:off x="1066800" y="381000"/>
            <a:ext cx="7772400" cy="1143000"/>
          </a:xfrm>
        </p:spPr>
        <p:txBody>
          <a:bodyPr/>
          <a:lstStyle>
            <a:lvl1pPr algn="ctr">
              <a:defRPr/>
            </a:lvl1pPr>
          </a:lstStyle>
          <a:p>
            <a:r>
              <a:rPr lang="id-ID"/>
              <a:t>Click to edit Master title style</a:t>
            </a:r>
          </a:p>
        </p:txBody>
      </p:sp>
      <p:sp>
        <p:nvSpPr>
          <p:cNvPr id="308301" name="Rectangle 77"/>
          <p:cNvSpPr>
            <a:spLocks noGrp="1" noChangeArrowheads="1"/>
          </p:cNvSpPr>
          <p:nvPr>
            <p:ph type="subTitle" sz="quarter" idx="1"/>
          </p:nvPr>
        </p:nvSpPr>
        <p:spPr>
          <a:xfrm>
            <a:off x="2562225" y="2286000"/>
            <a:ext cx="5819775" cy="1752600"/>
          </a:xfrm>
        </p:spPr>
        <p:txBody>
          <a:bodyPr/>
          <a:lstStyle>
            <a:lvl1pPr marL="0" indent="0">
              <a:buFont typeface="Wingdings" pitchFamily="2" charset="2"/>
              <a:buNone/>
              <a:defRPr/>
            </a:lvl1pPr>
          </a:lstStyle>
          <a:p>
            <a:r>
              <a:rPr lang="id-ID"/>
              <a:t>Click to edit Master subtitle style</a:t>
            </a:r>
          </a:p>
        </p:txBody>
      </p:sp>
      <p:sp>
        <p:nvSpPr>
          <p:cNvPr id="79" name="Rectangle 79"/>
          <p:cNvSpPr>
            <a:spLocks noGrp="1" noChangeArrowheads="1"/>
          </p:cNvSpPr>
          <p:nvPr>
            <p:ph type="dt" sz="quarter" idx="10"/>
          </p:nvPr>
        </p:nvSpPr>
        <p:spPr/>
        <p:txBody>
          <a:bodyPr/>
          <a:lstStyle>
            <a:lvl1pPr>
              <a:defRPr/>
            </a:lvl1pPr>
          </a:lstStyle>
          <a:p>
            <a:pPr>
              <a:defRPr/>
            </a:pPr>
            <a:endParaRPr lang="id-ID"/>
          </a:p>
        </p:txBody>
      </p:sp>
      <p:sp>
        <p:nvSpPr>
          <p:cNvPr id="80" name="Rectangle 80"/>
          <p:cNvSpPr>
            <a:spLocks noGrp="1" noChangeArrowheads="1"/>
          </p:cNvSpPr>
          <p:nvPr>
            <p:ph type="ftr" sz="quarter" idx="11"/>
          </p:nvPr>
        </p:nvSpPr>
        <p:spPr/>
        <p:txBody>
          <a:bodyPr/>
          <a:lstStyle>
            <a:lvl1pPr>
              <a:defRPr/>
            </a:lvl1pPr>
          </a:lstStyle>
          <a:p>
            <a:pPr>
              <a:defRPr/>
            </a:pPr>
            <a:endParaRPr lang="id-ID"/>
          </a:p>
        </p:txBody>
      </p:sp>
      <p:sp>
        <p:nvSpPr>
          <p:cNvPr id="81" name="Rectangle 81"/>
          <p:cNvSpPr>
            <a:spLocks noGrp="1" noChangeArrowheads="1"/>
          </p:cNvSpPr>
          <p:nvPr>
            <p:ph type="sldNum" sz="quarter" idx="12"/>
          </p:nvPr>
        </p:nvSpPr>
        <p:spPr/>
        <p:txBody>
          <a:bodyPr/>
          <a:lstStyle>
            <a:lvl1pPr>
              <a:defRPr/>
            </a:lvl1pPr>
          </a:lstStyle>
          <a:p>
            <a:pPr>
              <a:defRPr/>
            </a:pPr>
            <a:fld id="{5B8F5A3C-4A99-4E19-A998-7A81273612E7}" type="slidenum">
              <a:rPr lang="id-ID"/>
              <a:pPr>
                <a:defRPr/>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a:ln/>
        </p:spPr>
        <p:txBody>
          <a:bodyPr/>
          <a:lstStyle>
            <a:lvl1pPr>
              <a:defRPr/>
            </a:lvl1pPr>
          </a:lstStyle>
          <a:p>
            <a:pPr>
              <a:defRPr/>
            </a:pPr>
            <a:endParaRPr lang="id-ID"/>
          </a:p>
        </p:txBody>
      </p:sp>
      <p:sp>
        <p:nvSpPr>
          <p:cNvPr id="5" name="Rectangle 79"/>
          <p:cNvSpPr>
            <a:spLocks noGrp="1" noChangeArrowheads="1"/>
          </p:cNvSpPr>
          <p:nvPr>
            <p:ph type="ftr" sz="quarter" idx="11"/>
          </p:nvPr>
        </p:nvSpPr>
        <p:spPr>
          <a:ln/>
        </p:spPr>
        <p:txBody>
          <a:bodyPr/>
          <a:lstStyle>
            <a:lvl1pPr>
              <a:defRPr/>
            </a:lvl1pPr>
          </a:lstStyle>
          <a:p>
            <a:pPr>
              <a:defRPr/>
            </a:pPr>
            <a:endParaRPr lang="id-ID"/>
          </a:p>
        </p:txBody>
      </p:sp>
      <p:sp>
        <p:nvSpPr>
          <p:cNvPr id="6" name="Rectangle 80"/>
          <p:cNvSpPr>
            <a:spLocks noGrp="1" noChangeArrowheads="1"/>
          </p:cNvSpPr>
          <p:nvPr>
            <p:ph type="sldNum" sz="quarter" idx="12"/>
          </p:nvPr>
        </p:nvSpPr>
        <p:spPr>
          <a:ln/>
        </p:spPr>
        <p:txBody>
          <a:bodyPr/>
          <a:lstStyle>
            <a:lvl1pPr>
              <a:defRPr/>
            </a:lvl1pPr>
          </a:lstStyle>
          <a:p>
            <a:pPr>
              <a:defRPr/>
            </a:pPr>
            <a:fld id="{8F8070B0-AD9B-4B35-9A1D-ADEDC7916A2A}" type="slidenum">
              <a:rPr lang="id-ID"/>
              <a:pPr>
                <a:defRPr/>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8"/>
          <p:cNvSpPr>
            <a:spLocks noGrp="1" noChangeArrowheads="1"/>
          </p:cNvSpPr>
          <p:nvPr>
            <p:ph type="dt" sz="half" idx="10"/>
          </p:nvPr>
        </p:nvSpPr>
        <p:spPr>
          <a:ln/>
        </p:spPr>
        <p:txBody>
          <a:bodyPr/>
          <a:lstStyle>
            <a:lvl1pPr>
              <a:defRPr/>
            </a:lvl1pPr>
          </a:lstStyle>
          <a:p>
            <a:pPr>
              <a:defRPr/>
            </a:pPr>
            <a:endParaRPr lang="id-ID"/>
          </a:p>
        </p:txBody>
      </p:sp>
      <p:sp>
        <p:nvSpPr>
          <p:cNvPr id="5" name="Rectangle 79"/>
          <p:cNvSpPr>
            <a:spLocks noGrp="1" noChangeArrowheads="1"/>
          </p:cNvSpPr>
          <p:nvPr>
            <p:ph type="ftr" sz="quarter" idx="11"/>
          </p:nvPr>
        </p:nvSpPr>
        <p:spPr>
          <a:ln/>
        </p:spPr>
        <p:txBody>
          <a:bodyPr/>
          <a:lstStyle>
            <a:lvl1pPr>
              <a:defRPr/>
            </a:lvl1pPr>
          </a:lstStyle>
          <a:p>
            <a:pPr>
              <a:defRPr/>
            </a:pPr>
            <a:endParaRPr lang="id-ID"/>
          </a:p>
        </p:txBody>
      </p:sp>
      <p:sp>
        <p:nvSpPr>
          <p:cNvPr id="6" name="Rectangle 80"/>
          <p:cNvSpPr>
            <a:spLocks noGrp="1" noChangeArrowheads="1"/>
          </p:cNvSpPr>
          <p:nvPr>
            <p:ph type="sldNum" sz="quarter" idx="12"/>
          </p:nvPr>
        </p:nvSpPr>
        <p:spPr>
          <a:ln/>
        </p:spPr>
        <p:txBody>
          <a:bodyPr/>
          <a:lstStyle>
            <a:lvl1pPr>
              <a:defRPr/>
            </a:lvl1pPr>
          </a:lstStyle>
          <a:p>
            <a:pPr>
              <a:defRPr/>
            </a:pPr>
            <a:fld id="{898BD392-A258-4C22-AA66-19224F54BA43}" type="slidenum">
              <a:rPr lang="id-ID"/>
              <a:pPr>
                <a:defRPr/>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8213" y="2286000"/>
            <a:ext cx="31623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2913" y="2286000"/>
            <a:ext cx="316388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8"/>
          <p:cNvSpPr>
            <a:spLocks noGrp="1" noChangeArrowheads="1"/>
          </p:cNvSpPr>
          <p:nvPr>
            <p:ph type="dt" sz="half" idx="10"/>
          </p:nvPr>
        </p:nvSpPr>
        <p:spPr>
          <a:ln/>
        </p:spPr>
        <p:txBody>
          <a:bodyPr/>
          <a:lstStyle>
            <a:lvl1pPr>
              <a:defRPr/>
            </a:lvl1pPr>
          </a:lstStyle>
          <a:p>
            <a:pPr>
              <a:defRPr/>
            </a:pPr>
            <a:endParaRPr lang="id-ID"/>
          </a:p>
        </p:txBody>
      </p:sp>
      <p:sp>
        <p:nvSpPr>
          <p:cNvPr id="6" name="Rectangle 79"/>
          <p:cNvSpPr>
            <a:spLocks noGrp="1" noChangeArrowheads="1"/>
          </p:cNvSpPr>
          <p:nvPr>
            <p:ph type="ftr" sz="quarter" idx="11"/>
          </p:nvPr>
        </p:nvSpPr>
        <p:spPr>
          <a:ln/>
        </p:spPr>
        <p:txBody>
          <a:bodyPr/>
          <a:lstStyle>
            <a:lvl1pPr>
              <a:defRPr/>
            </a:lvl1pPr>
          </a:lstStyle>
          <a:p>
            <a:pPr>
              <a:defRPr/>
            </a:pPr>
            <a:endParaRPr lang="id-ID"/>
          </a:p>
        </p:txBody>
      </p:sp>
      <p:sp>
        <p:nvSpPr>
          <p:cNvPr id="7" name="Rectangle 80"/>
          <p:cNvSpPr>
            <a:spLocks noGrp="1" noChangeArrowheads="1"/>
          </p:cNvSpPr>
          <p:nvPr>
            <p:ph type="sldNum" sz="quarter" idx="12"/>
          </p:nvPr>
        </p:nvSpPr>
        <p:spPr>
          <a:ln/>
        </p:spPr>
        <p:txBody>
          <a:bodyPr/>
          <a:lstStyle>
            <a:lvl1pPr>
              <a:defRPr/>
            </a:lvl1pPr>
          </a:lstStyle>
          <a:p>
            <a:pPr>
              <a:defRPr/>
            </a:pPr>
            <a:fld id="{2E777E8A-A707-4849-A061-195622DEB37D}" type="slidenum">
              <a:rPr lang="id-ID"/>
              <a:pPr>
                <a:defRPr/>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8"/>
          <p:cNvSpPr>
            <a:spLocks noGrp="1" noChangeArrowheads="1"/>
          </p:cNvSpPr>
          <p:nvPr>
            <p:ph type="dt" sz="half" idx="10"/>
          </p:nvPr>
        </p:nvSpPr>
        <p:spPr>
          <a:ln/>
        </p:spPr>
        <p:txBody>
          <a:bodyPr/>
          <a:lstStyle>
            <a:lvl1pPr>
              <a:defRPr/>
            </a:lvl1pPr>
          </a:lstStyle>
          <a:p>
            <a:pPr>
              <a:defRPr/>
            </a:pPr>
            <a:endParaRPr lang="id-ID"/>
          </a:p>
        </p:txBody>
      </p:sp>
      <p:sp>
        <p:nvSpPr>
          <p:cNvPr id="8" name="Rectangle 79"/>
          <p:cNvSpPr>
            <a:spLocks noGrp="1" noChangeArrowheads="1"/>
          </p:cNvSpPr>
          <p:nvPr>
            <p:ph type="ftr" sz="quarter" idx="11"/>
          </p:nvPr>
        </p:nvSpPr>
        <p:spPr>
          <a:ln/>
        </p:spPr>
        <p:txBody>
          <a:bodyPr/>
          <a:lstStyle>
            <a:lvl1pPr>
              <a:defRPr/>
            </a:lvl1pPr>
          </a:lstStyle>
          <a:p>
            <a:pPr>
              <a:defRPr/>
            </a:pPr>
            <a:endParaRPr lang="id-ID"/>
          </a:p>
        </p:txBody>
      </p:sp>
      <p:sp>
        <p:nvSpPr>
          <p:cNvPr id="9" name="Rectangle 80"/>
          <p:cNvSpPr>
            <a:spLocks noGrp="1" noChangeArrowheads="1"/>
          </p:cNvSpPr>
          <p:nvPr>
            <p:ph type="sldNum" sz="quarter" idx="12"/>
          </p:nvPr>
        </p:nvSpPr>
        <p:spPr>
          <a:ln/>
        </p:spPr>
        <p:txBody>
          <a:bodyPr/>
          <a:lstStyle>
            <a:lvl1pPr>
              <a:defRPr/>
            </a:lvl1pPr>
          </a:lstStyle>
          <a:p>
            <a:pPr>
              <a:defRPr/>
            </a:pPr>
            <a:fld id="{7BC7806C-8DE4-498B-AD59-A4702346CE56}"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id-ID"/>
          </a:p>
        </p:txBody>
      </p:sp>
      <p:sp>
        <p:nvSpPr>
          <p:cNvPr id="6" name="Rectangle 44"/>
          <p:cNvSpPr>
            <a:spLocks noGrp="1" noChangeArrowheads="1"/>
          </p:cNvSpPr>
          <p:nvPr>
            <p:ph type="ftr" sz="quarter" idx="11"/>
          </p:nvPr>
        </p:nvSpPr>
        <p:spPr>
          <a:ln/>
        </p:spPr>
        <p:txBody>
          <a:bodyPr/>
          <a:lstStyle>
            <a:lvl1pPr>
              <a:defRPr/>
            </a:lvl1pPr>
          </a:lstStyle>
          <a:p>
            <a:pPr>
              <a:defRPr/>
            </a:pPr>
            <a:endParaRPr lang="id-ID"/>
          </a:p>
        </p:txBody>
      </p:sp>
      <p:sp>
        <p:nvSpPr>
          <p:cNvPr id="7" name="Rectangle 45"/>
          <p:cNvSpPr>
            <a:spLocks noGrp="1" noChangeArrowheads="1"/>
          </p:cNvSpPr>
          <p:nvPr>
            <p:ph type="sldNum" sz="quarter" idx="12"/>
          </p:nvPr>
        </p:nvSpPr>
        <p:spPr>
          <a:ln/>
        </p:spPr>
        <p:txBody>
          <a:bodyPr/>
          <a:lstStyle>
            <a:lvl1pPr>
              <a:defRPr/>
            </a:lvl1pPr>
          </a:lstStyle>
          <a:p>
            <a:pPr>
              <a:defRPr/>
            </a:pPr>
            <a:fld id="{7C442653-5B5A-493B-8E6C-F3E94D44D61D}" type="slidenum">
              <a:rPr lang="id-ID"/>
              <a:pPr>
                <a:defRPr/>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8"/>
          <p:cNvSpPr>
            <a:spLocks noGrp="1" noChangeArrowheads="1"/>
          </p:cNvSpPr>
          <p:nvPr>
            <p:ph type="dt" sz="half" idx="10"/>
          </p:nvPr>
        </p:nvSpPr>
        <p:spPr>
          <a:ln/>
        </p:spPr>
        <p:txBody>
          <a:bodyPr/>
          <a:lstStyle>
            <a:lvl1pPr>
              <a:defRPr/>
            </a:lvl1pPr>
          </a:lstStyle>
          <a:p>
            <a:pPr>
              <a:defRPr/>
            </a:pPr>
            <a:endParaRPr lang="id-ID"/>
          </a:p>
        </p:txBody>
      </p:sp>
      <p:sp>
        <p:nvSpPr>
          <p:cNvPr id="4" name="Rectangle 79"/>
          <p:cNvSpPr>
            <a:spLocks noGrp="1" noChangeArrowheads="1"/>
          </p:cNvSpPr>
          <p:nvPr>
            <p:ph type="ftr" sz="quarter" idx="11"/>
          </p:nvPr>
        </p:nvSpPr>
        <p:spPr>
          <a:ln/>
        </p:spPr>
        <p:txBody>
          <a:bodyPr/>
          <a:lstStyle>
            <a:lvl1pPr>
              <a:defRPr/>
            </a:lvl1pPr>
          </a:lstStyle>
          <a:p>
            <a:pPr>
              <a:defRPr/>
            </a:pPr>
            <a:endParaRPr lang="id-ID"/>
          </a:p>
        </p:txBody>
      </p:sp>
      <p:sp>
        <p:nvSpPr>
          <p:cNvPr id="5" name="Rectangle 80"/>
          <p:cNvSpPr>
            <a:spLocks noGrp="1" noChangeArrowheads="1"/>
          </p:cNvSpPr>
          <p:nvPr>
            <p:ph type="sldNum" sz="quarter" idx="12"/>
          </p:nvPr>
        </p:nvSpPr>
        <p:spPr>
          <a:ln/>
        </p:spPr>
        <p:txBody>
          <a:bodyPr/>
          <a:lstStyle>
            <a:lvl1pPr>
              <a:defRPr/>
            </a:lvl1pPr>
          </a:lstStyle>
          <a:p>
            <a:pPr>
              <a:defRPr/>
            </a:pPr>
            <a:fld id="{6027AE6B-5617-4C75-BE9A-70D1091BA859}" type="slidenum">
              <a:rPr lang="id-ID"/>
              <a:pPr>
                <a:defRPr/>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8"/>
          <p:cNvSpPr>
            <a:spLocks noGrp="1" noChangeArrowheads="1"/>
          </p:cNvSpPr>
          <p:nvPr>
            <p:ph type="dt" sz="half" idx="10"/>
          </p:nvPr>
        </p:nvSpPr>
        <p:spPr>
          <a:ln/>
        </p:spPr>
        <p:txBody>
          <a:bodyPr/>
          <a:lstStyle>
            <a:lvl1pPr>
              <a:defRPr/>
            </a:lvl1pPr>
          </a:lstStyle>
          <a:p>
            <a:pPr>
              <a:defRPr/>
            </a:pPr>
            <a:endParaRPr lang="id-ID"/>
          </a:p>
        </p:txBody>
      </p:sp>
      <p:sp>
        <p:nvSpPr>
          <p:cNvPr id="3" name="Rectangle 79"/>
          <p:cNvSpPr>
            <a:spLocks noGrp="1" noChangeArrowheads="1"/>
          </p:cNvSpPr>
          <p:nvPr>
            <p:ph type="ftr" sz="quarter" idx="11"/>
          </p:nvPr>
        </p:nvSpPr>
        <p:spPr>
          <a:ln/>
        </p:spPr>
        <p:txBody>
          <a:bodyPr/>
          <a:lstStyle>
            <a:lvl1pPr>
              <a:defRPr/>
            </a:lvl1pPr>
          </a:lstStyle>
          <a:p>
            <a:pPr>
              <a:defRPr/>
            </a:pPr>
            <a:endParaRPr lang="id-ID"/>
          </a:p>
        </p:txBody>
      </p:sp>
      <p:sp>
        <p:nvSpPr>
          <p:cNvPr id="4" name="Rectangle 80"/>
          <p:cNvSpPr>
            <a:spLocks noGrp="1" noChangeArrowheads="1"/>
          </p:cNvSpPr>
          <p:nvPr>
            <p:ph type="sldNum" sz="quarter" idx="12"/>
          </p:nvPr>
        </p:nvSpPr>
        <p:spPr>
          <a:ln/>
        </p:spPr>
        <p:txBody>
          <a:bodyPr/>
          <a:lstStyle>
            <a:lvl1pPr>
              <a:defRPr/>
            </a:lvl1pPr>
          </a:lstStyle>
          <a:p>
            <a:pPr>
              <a:defRPr/>
            </a:pPr>
            <a:fld id="{AE2B0319-4ADE-4B26-9A6D-966C7A3D39F0}" type="slidenum">
              <a:rPr lang="id-ID"/>
              <a:pPr>
                <a:defRPr/>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id-ID"/>
          </a:p>
        </p:txBody>
      </p:sp>
      <p:sp>
        <p:nvSpPr>
          <p:cNvPr id="6" name="Rectangle 79"/>
          <p:cNvSpPr>
            <a:spLocks noGrp="1" noChangeArrowheads="1"/>
          </p:cNvSpPr>
          <p:nvPr>
            <p:ph type="ftr" sz="quarter" idx="11"/>
          </p:nvPr>
        </p:nvSpPr>
        <p:spPr>
          <a:ln/>
        </p:spPr>
        <p:txBody>
          <a:bodyPr/>
          <a:lstStyle>
            <a:lvl1pPr>
              <a:defRPr/>
            </a:lvl1pPr>
          </a:lstStyle>
          <a:p>
            <a:pPr>
              <a:defRPr/>
            </a:pPr>
            <a:endParaRPr lang="id-ID"/>
          </a:p>
        </p:txBody>
      </p:sp>
      <p:sp>
        <p:nvSpPr>
          <p:cNvPr id="7" name="Rectangle 80"/>
          <p:cNvSpPr>
            <a:spLocks noGrp="1" noChangeArrowheads="1"/>
          </p:cNvSpPr>
          <p:nvPr>
            <p:ph type="sldNum" sz="quarter" idx="12"/>
          </p:nvPr>
        </p:nvSpPr>
        <p:spPr>
          <a:ln/>
        </p:spPr>
        <p:txBody>
          <a:bodyPr/>
          <a:lstStyle>
            <a:lvl1pPr>
              <a:defRPr/>
            </a:lvl1pPr>
          </a:lstStyle>
          <a:p>
            <a:pPr>
              <a:defRPr/>
            </a:pPr>
            <a:fld id="{DFE5D818-F5BB-41CA-96A0-E39C86B4EB45}" type="slidenum">
              <a:rPr lang="id-ID"/>
              <a:pPr>
                <a:defRPr/>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id-ID"/>
          </a:p>
        </p:txBody>
      </p:sp>
      <p:sp>
        <p:nvSpPr>
          <p:cNvPr id="6" name="Rectangle 79"/>
          <p:cNvSpPr>
            <a:spLocks noGrp="1" noChangeArrowheads="1"/>
          </p:cNvSpPr>
          <p:nvPr>
            <p:ph type="ftr" sz="quarter" idx="11"/>
          </p:nvPr>
        </p:nvSpPr>
        <p:spPr>
          <a:ln/>
        </p:spPr>
        <p:txBody>
          <a:bodyPr/>
          <a:lstStyle>
            <a:lvl1pPr>
              <a:defRPr/>
            </a:lvl1pPr>
          </a:lstStyle>
          <a:p>
            <a:pPr>
              <a:defRPr/>
            </a:pPr>
            <a:endParaRPr lang="id-ID"/>
          </a:p>
        </p:txBody>
      </p:sp>
      <p:sp>
        <p:nvSpPr>
          <p:cNvPr id="7" name="Rectangle 80"/>
          <p:cNvSpPr>
            <a:spLocks noGrp="1" noChangeArrowheads="1"/>
          </p:cNvSpPr>
          <p:nvPr>
            <p:ph type="sldNum" sz="quarter" idx="12"/>
          </p:nvPr>
        </p:nvSpPr>
        <p:spPr>
          <a:ln/>
        </p:spPr>
        <p:txBody>
          <a:bodyPr/>
          <a:lstStyle>
            <a:lvl1pPr>
              <a:defRPr/>
            </a:lvl1pPr>
          </a:lstStyle>
          <a:p>
            <a:pPr>
              <a:defRPr/>
            </a:pPr>
            <a:fld id="{5A97EEDD-9C53-4B25-88C0-5B4683AB6B9B}" type="slidenum">
              <a:rPr lang="id-ID"/>
              <a:pPr>
                <a:defRPr/>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a:ln/>
        </p:spPr>
        <p:txBody>
          <a:bodyPr/>
          <a:lstStyle>
            <a:lvl1pPr>
              <a:defRPr/>
            </a:lvl1pPr>
          </a:lstStyle>
          <a:p>
            <a:pPr>
              <a:defRPr/>
            </a:pPr>
            <a:endParaRPr lang="id-ID"/>
          </a:p>
        </p:txBody>
      </p:sp>
      <p:sp>
        <p:nvSpPr>
          <p:cNvPr id="5" name="Rectangle 79"/>
          <p:cNvSpPr>
            <a:spLocks noGrp="1" noChangeArrowheads="1"/>
          </p:cNvSpPr>
          <p:nvPr>
            <p:ph type="ftr" sz="quarter" idx="11"/>
          </p:nvPr>
        </p:nvSpPr>
        <p:spPr>
          <a:ln/>
        </p:spPr>
        <p:txBody>
          <a:bodyPr/>
          <a:lstStyle>
            <a:lvl1pPr>
              <a:defRPr/>
            </a:lvl1pPr>
          </a:lstStyle>
          <a:p>
            <a:pPr>
              <a:defRPr/>
            </a:pPr>
            <a:endParaRPr lang="id-ID"/>
          </a:p>
        </p:txBody>
      </p:sp>
      <p:sp>
        <p:nvSpPr>
          <p:cNvPr id="6" name="Rectangle 80"/>
          <p:cNvSpPr>
            <a:spLocks noGrp="1" noChangeArrowheads="1"/>
          </p:cNvSpPr>
          <p:nvPr>
            <p:ph type="sldNum" sz="quarter" idx="12"/>
          </p:nvPr>
        </p:nvSpPr>
        <p:spPr>
          <a:ln/>
        </p:spPr>
        <p:txBody>
          <a:bodyPr/>
          <a:lstStyle>
            <a:lvl1pPr>
              <a:defRPr/>
            </a:lvl1pPr>
          </a:lstStyle>
          <a:p>
            <a:pPr>
              <a:defRPr/>
            </a:pPr>
            <a:fld id="{777B6D75-5437-4253-B6CB-433F71B3B4E1}" type="slidenum">
              <a:rPr lang="id-ID"/>
              <a:pPr>
                <a:defRPr/>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7100" y="381000"/>
            <a:ext cx="1790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381000"/>
            <a:ext cx="5219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a:ln/>
        </p:spPr>
        <p:txBody>
          <a:bodyPr/>
          <a:lstStyle>
            <a:lvl1pPr>
              <a:defRPr/>
            </a:lvl1pPr>
          </a:lstStyle>
          <a:p>
            <a:pPr>
              <a:defRPr/>
            </a:pPr>
            <a:endParaRPr lang="id-ID"/>
          </a:p>
        </p:txBody>
      </p:sp>
      <p:sp>
        <p:nvSpPr>
          <p:cNvPr id="5" name="Rectangle 79"/>
          <p:cNvSpPr>
            <a:spLocks noGrp="1" noChangeArrowheads="1"/>
          </p:cNvSpPr>
          <p:nvPr>
            <p:ph type="ftr" sz="quarter" idx="11"/>
          </p:nvPr>
        </p:nvSpPr>
        <p:spPr>
          <a:ln/>
        </p:spPr>
        <p:txBody>
          <a:bodyPr/>
          <a:lstStyle>
            <a:lvl1pPr>
              <a:defRPr/>
            </a:lvl1pPr>
          </a:lstStyle>
          <a:p>
            <a:pPr>
              <a:defRPr/>
            </a:pPr>
            <a:endParaRPr lang="id-ID"/>
          </a:p>
        </p:txBody>
      </p:sp>
      <p:sp>
        <p:nvSpPr>
          <p:cNvPr id="6" name="Rectangle 80"/>
          <p:cNvSpPr>
            <a:spLocks noGrp="1" noChangeArrowheads="1"/>
          </p:cNvSpPr>
          <p:nvPr>
            <p:ph type="sldNum" sz="quarter" idx="12"/>
          </p:nvPr>
        </p:nvSpPr>
        <p:spPr>
          <a:ln/>
        </p:spPr>
        <p:txBody>
          <a:bodyPr/>
          <a:lstStyle>
            <a:lvl1pPr>
              <a:defRPr/>
            </a:lvl1pPr>
          </a:lstStyle>
          <a:p>
            <a:pPr>
              <a:defRPr/>
            </a:pPr>
            <a:fld id="{236ACC5D-9C28-4E12-B289-0EB20DB38F36}" type="slidenum">
              <a:rPr lang="id-ID"/>
              <a:pPr>
                <a:defRPr/>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245782" name="Rectangle 22"/>
          <p:cNvSpPr>
            <a:spLocks noGrp="1" noChangeArrowheads="1"/>
          </p:cNvSpPr>
          <p:nvPr>
            <p:ph type="ctrTitle" sz="quarter"/>
          </p:nvPr>
        </p:nvSpPr>
        <p:spPr>
          <a:xfrm>
            <a:off x="457200" y="1447800"/>
            <a:ext cx="8229600" cy="1736725"/>
          </a:xfrm>
        </p:spPr>
        <p:txBody>
          <a:bodyPr/>
          <a:lstStyle>
            <a:lvl1pPr>
              <a:defRPr sz="5400"/>
            </a:lvl1pPr>
          </a:lstStyle>
          <a:p>
            <a:r>
              <a:rPr lang="id-ID"/>
              <a:t>Click to edit Master title style</a:t>
            </a:r>
          </a:p>
        </p:txBody>
      </p:sp>
      <p:sp>
        <p:nvSpPr>
          <p:cNvPr id="2457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id-ID"/>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id-ID"/>
          </a:p>
        </p:txBody>
      </p:sp>
      <p:sp>
        <p:nvSpPr>
          <p:cNvPr id="25" name="Rectangle 25"/>
          <p:cNvSpPr>
            <a:spLocks noGrp="1" noChangeArrowheads="1"/>
          </p:cNvSpPr>
          <p:nvPr>
            <p:ph type="sldNum" sz="quarter" idx="11"/>
          </p:nvPr>
        </p:nvSpPr>
        <p:spPr/>
        <p:txBody>
          <a:bodyPr/>
          <a:lstStyle>
            <a:lvl1pPr>
              <a:defRPr/>
            </a:lvl1pPr>
          </a:lstStyle>
          <a:p>
            <a:pPr>
              <a:defRPr/>
            </a:pPr>
            <a:fld id="{CDD90BF6-0EA0-4202-8A03-1BDEF6F5ECA1}" type="slidenum">
              <a:rPr lang="id-ID"/>
              <a:pPr>
                <a:defRPr/>
              </a:pPr>
              <a:t>‹#›</a:t>
            </a:fld>
            <a:endParaRPr lang="id-ID"/>
          </a:p>
        </p:txBody>
      </p:sp>
      <p:sp>
        <p:nvSpPr>
          <p:cNvPr id="26" name="Rectangle 26"/>
          <p:cNvSpPr>
            <a:spLocks noGrp="1" noChangeArrowheads="1"/>
          </p:cNvSpPr>
          <p:nvPr>
            <p:ph type="ftr" sz="quarter" idx="12"/>
          </p:nvPr>
        </p:nvSpPr>
        <p:spPr/>
        <p:txBody>
          <a:bodyPr/>
          <a:lstStyle>
            <a:lvl1pPr>
              <a:defRPr/>
            </a:lvl1pPr>
          </a:lstStyle>
          <a:p>
            <a:pPr>
              <a:defRPr/>
            </a:pPr>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id-ID"/>
          </a:p>
        </p:txBody>
      </p:sp>
      <p:sp>
        <p:nvSpPr>
          <p:cNvPr id="5" name="Rectangle 25"/>
          <p:cNvSpPr>
            <a:spLocks noGrp="1" noChangeArrowheads="1"/>
          </p:cNvSpPr>
          <p:nvPr>
            <p:ph type="ftr" sz="quarter" idx="11"/>
          </p:nvPr>
        </p:nvSpPr>
        <p:spPr>
          <a:ln/>
        </p:spPr>
        <p:txBody>
          <a:bodyPr/>
          <a:lstStyle>
            <a:lvl1pPr>
              <a:defRPr/>
            </a:lvl1pPr>
          </a:lstStyle>
          <a:p>
            <a:pPr>
              <a:defRPr/>
            </a:pPr>
            <a:endParaRPr lang="id-ID"/>
          </a:p>
        </p:txBody>
      </p:sp>
      <p:sp>
        <p:nvSpPr>
          <p:cNvPr id="6" name="Rectangle 26"/>
          <p:cNvSpPr>
            <a:spLocks noGrp="1" noChangeArrowheads="1"/>
          </p:cNvSpPr>
          <p:nvPr>
            <p:ph type="sldNum" sz="quarter" idx="12"/>
          </p:nvPr>
        </p:nvSpPr>
        <p:spPr>
          <a:ln/>
        </p:spPr>
        <p:txBody>
          <a:bodyPr/>
          <a:lstStyle>
            <a:lvl1pPr>
              <a:defRPr/>
            </a:lvl1pPr>
          </a:lstStyle>
          <a:p>
            <a:pPr>
              <a:defRPr/>
            </a:pPr>
            <a:fld id="{E87B8CFC-C1DC-4535-A987-4BB3478AE8AB}" type="slidenum">
              <a:rPr lang="id-ID"/>
              <a:pPr>
                <a:defRPr/>
              </a:pPr>
              <a:t>‹#›</a:t>
            </a:fld>
            <a:endParaRPr lang="id-I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id-ID"/>
          </a:p>
        </p:txBody>
      </p:sp>
      <p:sp>
        <p:nvSpPr>
          <p:cNvPr id="5" name="Rectangle 25"/>
          <p:cNvSpPr>
            <a:spLocks noGrp="1" noChangeArrowheads="1"/>
          </p:cNvSpPr>
          <p:nvPr>
            <p:ph type="ftr" sz="quarter" idx="11"/>
          </p:nvPr>
        </p:nvSpPr>
        <p:spPr>
          <a:ln/>
        </p:spPr>
        <p:txBody>
          <a:bodyPr/>
          <a:lstStyle>
            <a:lvl1pPr>
              <a:defRPr/>
            </a:lvl1pPr>
          </a:lstStyle>
          <a:p>
            <a:pPr>
              <a:defRPr/>
            </a:pPr>
            <a:endParaRPr lang="id-ID"/>
          </a:p>
        </p:txBody>
      </p:sp>
      <p:sp>
        <p:nvSpPr>
          <p:cNvPr id="6" name="Rectangle 26"/>
          <p:cNvSpPr>
            <a:spLocks noGrp="1" noChangeArrowheads="1"/>
          </p:cNvSpPr>
          <p:nvPr>
            <p:ph type="sldNum" sz="quarter" idx="12"/>
          </p:nvPr>
        </p:nvSpPr>
        <p:spPr>
          <a:ln/>
        </p:spPr>
        <p:txBody>
          <a:bodyPr/>
          <a:lstStyle>
            <a:lvl1pPr>
              <a:defRPr/>
            </a:lvl1pPr>
          </a:lstStyle>
          <a:p>
            <a:pPr>
              <a:defRPr/>
            </a:pPr>
            <a:fld id="{F2D07DFF-346D-4433-BDB1-F78D86B6C3BF}" type="slidenum">
              <a:rPr lang="id-ID"/>
              <a:pPr>
                <a:defRPr/>
              </a:pPr>
              <a:t>‹#›</a:t>
            </a:fld>
            <a:endParaRPr lang="id-I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id-ID"/>
          </a:p>
        </p:txBody>
      </p:sp>
      <p:sp>
        <p:nvSpPr>
          <p:cNvPr id="6" name="Rectangle 25"/>
          <p:cNvSpPr>
            <a:spLocks noGrp="1" noChangeArrowheads="1"/>
          </p:cNvSpPr>
          <p:nvPr>
            <p:ph type="ftr" sz="quarter" idx="11"/>
          </p:nvPr>
        </p:nvSpPr>
        <p:spPr>
          <a:ln/>
        </p:spPr>
        <p:txBody>
          <a:bodyPr/>
          <a:lstStyle>
            <a:lvl1pPr>
              <a:defRPr/>
            </a:lvl1pPr>
          </a:lstStyle>
          <a:p>
            <a:pPr>
              <a:defRPr/>
            </a:pPr>
            <a:endParaRPr lang="id-ID"/>
          </a:p>
        </p:txBody>
      </p:sp>
      <p:sp>
        <p:nvSpPr>
          <p:cNvPr id="7" name="Rectangle 26"/>
          <p:cNvSpPr>
            <a:spLocks noGrp="1" noChangeArrowheads="1"/>
          </p:cNvSpPr>
          <p:nvPr>
            <p:ph type="sldNum" sz="quarter" idx="12"/>
          </p:nvPr>
        </p:nvSpPr>
        <p:spPr>
          <a:ln/>
        </p:spPr>
        <p:txBody>
          <a:bodyPr/>
          <a:lstStyle>
            <a:lvl1pPr>
              <a:defRPr/>
            </a:lvl1pPr>
          </a:lstStyle>
          <a:p>
            <a:pPr>
              <a:defRPr/>
            </a:pPr>
            <a:fld id="{CB63D430-A2DB-4FD6-8952-E4087B395BA6}"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id-ID"/>
          </a:p>
        </p:txBody>
      </p:sp>
      <p:sp>
        <p:nvSpPr>
          <p:cNvPr id="8" name="Rectangle 44"/>
          <p:cNvSpPr>
            <a:spLocks noGrp="1" noChangeArrowheads="1"/>
          </p:cNvSpPr>
          <p:nvPr>
            <p:ph type="ftr" sz="quarter" idx="11"/>
          </p:nvPr>
        </p:nvSpPr>
        <p:spPr>
          <a:ln/>
        </p:spPr>
        <p:txBody>
          <a:bodyPr/>
          <a:lstStyle>
            <a:lvl1pPr>
              <a:defRPr/>
            </a:lvl1pPr>
          </a:lstStyle>
          <a:p>
            <a:pPr>
              <a:defRPr/>
            </a:pPr>
            <a:endParaRPr lang="id-ID"/>
          </a:p>
        </p:txBody>
      </p:sp>
      <p:sp>
        <p:nvSpPr>
          <p:cNvPr id="9" name="Rectangle 45"/>
          <p:cNvSpPr>
            <a:spLocks noGrp="1" noChangeArrowheads="1"/>
          </p:cNvSpPr>
          <p:nvPr>
            <p:ph type="sldNum" sz="quarter" idx="12"/>
          </p:nvPr>
        </p:nvSpPr>
        <p:spPr>
          <a:ln/>
        </p:spPr>
        <p:txBody>
          <a:bodyPr/>
          <a:lstStyle>
            <a:lvl1pPr>
              <a:defRPr/>
            </a:lvl1pPr>
          </a:lstStyle>
          <a:p>
            <a:pPr>
              <a:defRPr/>
            </a:pPr>
            <a:fld id="{3F75B583-DF19-48D7-BFC1-087657EBBA02}" type="slidenum">
              <a:rPr lang="id-ID"/>
              <a:pPr>
                <a:defRPr/>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id-ID"/>
          </a:p>
        </p:txBody>
      </p:sp>
      <p:sp>
        <p:nvSpPr>
          <p:cNvPr id="8" name="Rectangle 25"/>
          <p:cNvSpPr>
            <a:spLocks noGrp="1" noChangeArrowheads="1"/>
          </p:cNvSpPr>
          <p:nvPr>
            <p:ph type="ftr" sz="quarter" idx="11"/>
          </p:nvPr>
        </p:nvSpPr>
        <p:spPr>
          <a:ln/>
        </p:spPr>
        <p:txBody>
          <a:bodyPr/>
          <a:lstStyle>
            <a:lvl1pPr>
              <a:defRPr/>
            </a:lvl1pPr>
          </a:lstStyle>
          <a:p>
            <a:pPr>
              <a:defRPr/>
            </a:pPr>
            <a:endParaRPr lang="id-ID"/>
          </a:p>
        </p:txBody>
      </p:sp>
      <p:sp>
        <p:nvSpPr>
          <p:cNvPr id="9" name="Rectangle 26"/>
          <p:cNvSpPr>
            <a:spLocks noGrp="1" noChangeArrowheads="1"/>
          </p:cNvSpPr>
          <p:nvPr>
            <p:ph type="sldNum" sz="quarter" idx="12"/>
          </p:nvPr>
        </p:nvSpPr>
        <p:spPr>
          <a:ln/>
        </p:spPr>
        <p:txBody>
          <a:bodyPr/>
          <a:lstStyle>
            <a:lvl1pPr>
              <a:defRPr/>
            </a:lvl1pPr>
          </a:lstStyle>
          <a:p>
            <a:pPr>
              <a:defRPr/>
            </a:pPr>
            <a:fld id="{5C6D2460-1A14-4D9C-B812-751E8F747960}" type="slidenum">
              <a:rPr lang="id-ID"/>
              <a:pPr>
                <a:defRPr/>
              </a:pPr>
              <a:t>‹#›</a:t>
            </a:fld>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id-ID"/>
          </a:p>
        </p:txBody>
      </p:sp>
      <p:sp>
        <p:nvSpPr>
          <p:cNvPr id="4" name="Rectangle 25"/>
          <p:cNvSpPr>
            <a:spLocks noGrp="1" noChangeArrowheads="1"/>
          </p:cNvSpPr>
          <p:nvPr>
            <p:ph type="ftr" sz="quarter" idx="11"/>
          </p:nvPr>
        </p:nvSpPr>
        <p:spPr>
          <a:ln/>
        </p:spPr>
        <p:txBody>
          <a:bodyPr/>
          <a:lstStyle>
            <a:lvl1pPr>
              <a:defRPr/>
            </a:lvl1pPr>
          </a:lstStyle>
          <a:p>
            <a:pPr>
              <a:defRPr/>
            </a:pPr>
            <a:endParaRPr lang="id-ID"/>
          </a:p>
        </p:txBody>
      </p:sp>
      <p:sp>
        <p:nvSpPr>
          <p:cNvPr id="5" name="Rectangle 26"/>
          <p:cNvSpPr>
            <a:spLocks noGrp="1" noChangeArrowheads="1"/>
          </p:cNvSpPr>
          <p:nvPr>
            <p:ph type="sldNum" sz="quarter" idx="12"/>
          </p:nvPr>
        </p:nvSpPr>
        <p:spPr>
          <a:ln/>
        </p:spPr>
        <p:txBody>
          <a:bodyPr/>
          <a:lstStyle>
            <a:lvl1pPr>
              <a:defRPr/>
            </a:lvl1pPr>
          </a:lstStyle>
          <a:p>
            <a:pPr>
              <a:defRPr/>
            </a:pPr>
            <a:fld id="{EA18E66E-0200-4B32-BA3F-B63A24F6BAC2}" type="slidenum">
              <a:rPr lang="id-ID"/>
              <a:pPr>
                <a:defRPr/>
              </a:pPr>
              <a:t>‹#›</a:t>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id-ID"/>
          </a:p>
        </p:txBody>
      </p:sp>
      <p:sp>
        <p:nvSpPr>
          <p:cNvPr id="3" name="Rectangle 25"/>
          <p:cNvSpPr>
            <a:spLocks noGrp="1" noChangeArrowheads="1"/>
          </p:cNvSpPr>
          <p:nvPr>
            <p:ph type="ftr" sz="quarter" idx="11"/>
          </p:nvPr>
        </p:nvSpPr>
        <p:spPr>
          <a:ln/>
        </p:spPr>
        <p:txBody>
          <a:bodyPr/>
          <a:lstStyle>
            <a:lvl1pPr>
              <a:defRPr/>
            </a:lvl1pPr>
          </a:lstStyle>
          <a:p>
            <a:pPr>
              <a:defRPr/>
            </a:pPr>
            <a:endParaRPr lang="id-ID"/>
          </a:p>
        </p:txBody>
      </p:sp>
      <p:sp>
        <p:nvSpPr>
          <p:cNvPr id="4" name="Rectangle 26"/>
          <p:cNvSpPr>
            <a:spLocks noGrp="1" noChangeArrowheads="1"/>
          </p:cNvSpPr>
          <p:nvPr>
            <p:ph type="sldNum" sz="quarter" idx="12"/>
          </p:nvPr>
        </p:nvSpPr>
        <p:spPr>
          <a:ln/>
        </p:spPr>
        <p:txBody>
          <a:bodyPr/>
          <a:lstStyle>
            <a:lvl1pPr>
              <a:defRPr/>
            </a:lvl1pPr>
          </a:lstStyle>
          <a:p>
            <a:pPr>
              <a:defRPr/>
            </a:pPr>
            <a:fld id="{E76C7F5A-6C00-4104-96B6-6CCC3F7474F8}" type="slidenum">
              <a:rPr lang="id-ID"/>
              <a:pPr>
                <a:defRPr/>
              </a:pPr>
              <a:t>‹#›</a:t>
            </a:fld>
            <a:endParaRPr lang="id-I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id-ID"/>
          </a:p>
        </p:txBody>
      </p:sp>
      <p:sp>
        <p:nvSpPr>
          <p:cNvPr id="6" name="Rectangle 25"/>
          <p:cNvSpPr>
            <a:spLocks noGrp="1" noChangeArrowheads="1"/>
          </p:cNvSpPr>
          <p:nvPr>
            <p:ph type="ftr" sz="quarter" idx="11"/>
          </p:nvPr>
        </p:nvSpPr>
        <p:spPr>
          <a:ln/>
        </p:spPr>
        <p:txBody>
          <a:bodyPr/>
          <a:lstStyle>
            <a:lvl1pPr>
              <a:defRPr/>
            </a:lvl1pPr>
          </a:lstStyle>
          <a:p>
            <a:pPr>
              <a:defRPr/>
            </a:pPr>
            <a:endParaRPr lang="id-ID"/>
          </a:p>
        </p:txBody>
      </p:sp>
      <p:sp>
        <p:nvSpPr>
          <p:cNvPr id="7" name="Rectangle 26"/>
          <p:cNvSpPr>
            <a:spLocks noGrp="1" noChangeArrowheads="1"/>
          </p:cNvSpPr>
          <p:nvPr>
            <p:ph type="sldNum" sz="quarter" idx="12"/>
          </p:nvPr>
        </p:nvSpPr>
        <p:spPr>
          <a:ln/>
        </p:spPr>
        <p:txBody>
          <a:bodyPr/>
          <a:lstStyle>
            <a:lvl1pPr>
              <a:defRPr/>
            </a:lvl1pPr>
          </a:lstStyle>
          <a:p>
            <a:pPr>
              <a:defRPr/>
            </a:pPr>
            <a:fld id="{390BDD85-B961-466E-92EC-24F81D4B6D16}" type="slidenum">
              <a:rPr lang="id-ID"/>
              <a:pPr>
                <a:defRPr/>
              </a:pPr>
              <a:t>‹#›</a:t>
            </a:fld>
            <a:endParaRPr lang="id-I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id-ID"/>
          </a:p>
        </p:txBody>
      </p:sp>
      <p:sp>
        <p:nvSpPr>
          <p:cNvPr id="6" name="Rectangle 25"/>
          <p:cNvSpPr>
            <a:spLocks noGrp="1" noChangeArrowheads="1"/>
          </p:cNvSpPr>
          <p:nvPr>
            <p:ph type="ftr" sz="quarter" idx="11"/>
          </p:nvPr>
        </p:nvSpPr>
        <p:spPr>
          <a:ln/>
        </p:spPr>
        <p:txBody>
          <a:bodyPr/>
          <a:lstStyle>
            <a:lvl1pPr>
              <a:defRPr/>
            </a:lvl1pPr>
          </a:lstStyle>
          <a:p>
            <a:pPr>
              <a:defRPr/>
            </a:pPr>
            <a:endParaRPr lang="id-ID"/>
          </a:p>
        </p:txBody>
      </p:sp>
      <p:sp>
        <p:nvSpPr>
          <p:cNvPr id="7" name="Rectangle 26"/>
          <p:cNvSpPr>
            <a:spLocks noGrp="1" noChangeArrowheads="1"/>
          </p:cNvSpPr>
          <p:nvPr>
            <p:ph type="sldNum" sz="quarter" idx="12"/>
          </p:nvPr>
        </p:nvSpPr>
        <p:spPr>
          <a:ln/>
        </p:spPr>
        <p:txBody>
          <a:bodyPr/>
          <a:lstStyle>
            <a:lvl1pPr>
              <a:defRPr/>
            </a:lvl1pPr>
          </a:lstStyle>
          <a:p>
            <a:pPr>
              <a:defRPr/>
            </a:pPr>
            <a:fld id="{2F338A12-93D1-4958-BA0E-AE033E8ABF22}" type="slidenum">
              <a:rPr lang="id-ID"/>
              <a:pPr>
                <a:defRPr/>
              </a:pPr>
              <a:t>‹#›</a:t>
            </a:fld>
            <a:endParaRPr lang="id-I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id-ID"/>
          </a:p>
        </p:txBody>
      </p:sp>
      <p:sp>
        <p:nvSpPr>
          <p:cNvPr id="5" name="Rectangle 25"/>
          <p:cNvSpPr>
            <a:spLocks noGrp="1" noChangeArrowheads="1"/>
          </p:cNvSpPr>
          <p:nvPr>
            <p:ph type="ftr" sz="quarter" idx="11"/>
          </p:nvPr>
        </p:nvSpPr>
        <p:spPr>
          <a:ln/>
        </p:spPr>
        <p:txBody>
          <a:bodyPr/>
          <a:lstStyle>
            <a:lvl1pPr>
              <a:defRPr/>
            </a:lvl1pPr>
          </a:lstStyle>
          <a:p>
            <a:pPr>
              <a:defRPr/>
            </a:pPr>
            <a:endParaRPr lang="id-ID"/>
          </a:p>
        </p:txBody>
      </p:sp>
      <p:sp>
        <p:nvSpPr>
          <p:cNvPr id="6" name="Rectangle 26"/>
          <p:cNvSpPr>
            <a:spLocks noGrp="1" noChangeArrowheads="1"/>
          </p:cNvSpPr>
          <p:nvPr>
            <p:ph type="sldNum" sz="quarter" idx="12"/>
          </p:nvPr>
        </p:nvSpPr>
        <p:spPr>
          <a:ln/>
        </p:spPr>
        <p:txBody>
          <a:bodyPr/>
          <a:lstStyle>
            <a:lvl1pPr>
              <a:defRPr/>
            </a:lvl1pPr>
          </a:lstStyle>
          <a:p>
            <a:pPr>
              <a:defRPr/>
            </a:pPr>
            <a:fld id="{CE78FCE0-3A22-433C-8248-DD205FE6242C}" type="slidenum">
              <a:rPr lang="id-ID"/>
              <a:pPr>
                <a:defRPr/>
              </a:pPr>
              <a:t>‹#›</a:t>
            </a:fld>
            <a:endParaRPr lang="id-I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id-ID"/>
          </a:p>
        </p:txBody>
      </p:sp>
      <p:sp>
        <p:nvSpPr>
          <p:cNvPr id="5" name="Rectangle 25"/>
          <p:cNvSpPr>
            <a:spLocks noGrp="1" noChangeArrowheads="1"/>
          </p:cNvSpPr>
          <p:nvPr>
            <p:ph type="ftr" sz="quarter" idx="11"/>
          </p:nvPr>
        </p:nvSpPr>
        <p:spPr>
          <a:ln/>
        </p:spPr>
        <p:txBody>
          <a:bodyPr/>
          <a:lstStyle>
            <a:lvl1pPr>
              <a:defRPr/>
            </a:lvl1pPr>
          </a:lstStyle>
          <a:p>
            <a:pPr>
              <a:defRPr/>
            </a:pPr>
            <a:endParaRPr lang="id-ID"/>
          </a:p>
        </p:txBody>
      </p:sp>
      <p:sp>
        <p:nvSpPr>
          <p:cNvPr id="6" name="Rectangle 26"/>
          <p:cNvSpPr>
            <a:spLocks noGrp="1" noChangeArrowheads="1"/>
          </p:cNvSpPr>
          <p:nvPr>
            <p:ph type="sldNum" sz="quarter" idx="12"/>
          </p:nvPr>
        </p:nvSpPr>
        <p:spPr>
          <a:ln/>
        </p:spPr>
        <p:txBody>
          <a:bodyPr/>
          <a:lstStyle>
            <a:lvl1pPr>
              <a:defRPr/>
            </a:lvl1pPr>
          </a:lstStyle>
          <a:p>
            <a:pPr>
              <a:defRPr/>
            </a:pPr>
            <a:fld id="{94621248-7D46-484C-BD22-8C0A1B3B006B}" type="slidenum">
              <a:rPr lang="id-ID"/>
              <a:pPr>
                <a:defRPr/>
              </a:pPr>
              <a:t>‹#›</a:t>
            </a:fld>
            <a:endParaRPr lang="id-I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01397" name="Rectangle 21"/>
          <p:cNvSpPr>
            <a:spLocks noGrp="1" noChangeArrowheads="1"/>
          </p:cNvSpPr>
          <p:nvPr>
            <p:ph type="ctrTitle" sz="quarter"/>
          </p:nvPr>
        </p:nvSpPr>
        <p:spPr>
          <a:xfrm>
            <a:off x="685800" y="1828800"/>
            <a:ext cx="7772400" cy="1736725"/>
          </a:xfrm>
        </p:spPr>
        <p:txBody>
          <a:bodyPr/>
          <a:lstStyle>
            <a:lvl1pPr>
              <a:defRPr sz="5400"/>
            </a:lvl1pPr>
          </a:lstStyle>
          <a:p>
            <a:r>
              <a:rPr lang="id-ID"/>
              <a:t>Click to edit Master title style</a:t>
            </a:r>
          </a:p>
        </p:txBody>
      </p:sp>
      <p:sp>
        <p:nvSpPr>
          <p:cNvPr id="10139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d-ID"/>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id-ID"/>
          </a:p>
        </p:txBody>
      </p:sp>
      <p:sp>
        <p:nvSpPr>
          <p:cNvPr id="24" name="Rectangle 24"/>
          <p:cNvSpPr>
            <a:spLocks noGrp="1" noChangeArrowheads="1"/>
          </p:cNvSpPr>
          <p:nvPr>
            <p:ph type="ftr" sz="quarter" idx="11"/>
          </p:nvPr>
        </p:nvSpPr>
        <p:spPr/>
        <p:txBody>
          <a:bodyPr/>
          <a:lstStyle>
            <a:lvl1pPr>
              <a:defRPr/>
            </a:lvl1pPr>
          </a:lstStyle>
          <a:p>
            <a:pPr>
              <a:defRPr/>
            </a:pPr>
            <a:endParaRPr lang="id-ID"/>
          </a:p>
        </p:txBody>
      </p:sp>
      <p:sp>
        <p:nvSpPr>
          <p:cNvPr id="25" name="Rectangle 25"/>
          <p:cNvSpPr>
            <a:spLocks noGrp="1" noChangeArrowheads="1"/>
          </p:cNvSpPr>
          <p:nvPr>
            <p:ph type="sldNum" sz="quarter" idx="12"/>
          </p:nvPr>
        </p:nvSpPr>
        <p:spPr/>
        <p:txBody>
          <a:bodyPr/>
          <a:lstStyle>
            <a:lvl1pPr>
              <a:defRPr/>
            </a:lvl1pPr>
          </a:lstStyle>
          <a:p>
            <a:pPr>
              <a:defRPr/>
            </a:pPr>
            <a:fld id="{F4DD611A-44E2-4AE0-AC98-669A51AD3CEC}" type="slidenum">
              <a:rPr lang="id-ID"/>
              <a:pPr>
                <a:defRPr/>
              </a:pPr>
              <a:t>‹#›</a:t>
            </a:fld>
            <a:endParaRPr lang="id-I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id-ID"/>
          </a:p>
        </p:txBody>
      </p:sp>
      <p:sp>
        <p:nvSpPr>
          <p:cNvPr id="5" name="Rectangle 24"/>
          <p:cNvSpPr>
            <a:spLocks noGrp="1" noChangeArrowheads="1"/>
          </p:cNvSpPr>
          <p:nvPr>
            <p:ph type="ftr" sz="quarter" idx="11"/>
          </p:nvPr>
        </p:nvSpPr>
        <p:spPr>
          <a:ln/>
        </p:spPr>
        <p:txBody>
          <a:bodyPr/>
          <a:lstStyle>
            <a:lvl1pPr>
              <a:defRPr/>
            </a:lvl1pPr>
          </a:lstStyle>
          <a:p>
            <a:pPr>
              <a:defRPr/>
            </a:pPr>
            <a:endParaRPr lang="id-ID"/>
          </a:p>
        </p:txBody>
      </p:sp>
      <p:sp>
        <p:nvSpPr>
          <p:cNvPr id="6" name="Rectangle 25"/>
          <p:cNvSpPr>
            <a:spLocks noGrp="1" noChangeArrowheads="1"/>
          </p:cNvSpPr>
          <p:nvPr>
            <p:ph type="sldNum" sz="quarter" idx="12"/>
          </p:nvPr>
        </p:nvSpPr>
        <p:spPr>
          <a:ln/>
        </p:spPr>
        <p:txBody>
          <a:bodyPr/>
          <a:lstStyle>
            <a:lvl1pPr>
              <a:defRPr/>
            </a:lvl1pPr>
          </a:lstStyle>
          <a:p>
            <a:pPr>
              <a:defRPr/>
            </a:pPr>
            <a:fld id="{1986197C-BCE6-4A68-9495-6B9ED15D5032}" type="slidenum">
              <a:rPr lang="id-ID"/>
              <a:pPr>
                <a:defRPr/>
              </a:pPr>
              <a:t>‹#›</a:t>
            </a:fld>
            <a:endParaRPr lang="id-I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id-ID"/>
          </a:p>
        </p:txBody>
      </p:sp>
      <p:sp>
        <p:nvSpPr>
          <p:cNvPr id="5" name="Rectangle 24"/>
          <p:cNvSpPr>
            <a:spLocks noGrp="1" noChangeArrowheads="1"/>
          </p:cNvSpPr>
          <p:nvPr>
            <p:ph type="ftr" sz="quarter" idx="11"/>
          </p:nvPr>
        </p:nvSpPr>
        <p:spPr>
          <a:ln/>
        </p:spPr>
        <p:txBody>
          <a:bodyPr/>
          <a:lstStyle>
            <a:lvl1pPr>
              <a:defRPr/>
            </a:lvl1pPr>
          </a:lstStyle>
          <a:p>
            <a:pPr>
              <a:defRPr/>
            </a:pPr>
            <a:endParaRPr lang="id-ID"/>
          </a:p>
        </p:txBody>
      </p:sp>
      <p:sp>
        <p:nvSpPr>
          <p:cNvPr id="6" name="Rectangle 25"/>
          <p:cNvSpPr>
            <a:spLocks noGrp="1" noChangeArrowheads="1"/>
          </p:cNvSpPr>
          <p:nvPr>
            <p:ph type="sldNum" sz="quarter" idx="12"/>
          </p:nvPr>
        </p:nvSpPr>
        <p:spPr>
          <a:ln/>
        </p:spPr>
        <p:txBody>
          <a:bodyPr/>
          <a:lstStyle>
            <a:lvl1pPr>
              <a:defRPr/>
            </a:lvl1pPr>
          </a:lstStyle>
          <a:p>
            <a:pPr>
              <a:defRPr/>
            </a:pPr>
            <a:fld id="{5CCE9311-0F6A-4DAD-8C9A-C827EB8EF699}"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id-ID"/>
          </a:p>
        </p:txBody>
      </p:sp>
      <p:sp>
        <p:nvSpPr>
          <p:cNvPr id="4" name="Rectangle 44"/>
          <p:cNvSpPr>
            <a:spLocks noGrp="1" noChangeArrowheads="1"/>
          </p:cNvSpPr>
          <p:nvPr>
            <p:ph type="ftr" sz="quarter" idx="11"/>
          </p:nvPr>
        </p:nvSpPr>
        <p:spPr>
          <a:ln/>
        </p:spPr>
        <p:txBody>
          <a:bodyPr/>
          <a:lstStyle>
            <a:lvl1pPr>
              <a:defRPr/>
            </a:lvl1pPr>
          </a:lstStyle>
          <a:p>
            <a:pPr>
              <a:defRPr/>
            </a:pPr>
            <a:endParaRPr lang="id-ID"/>
          </a:p>
        </p:txBody>
      </p:sp>
      <p:sp>
        <p:nvSpPr>
          <p:cNvPr id="5" name="Rectangle 45"/>
          <p:cNvSpPr>
            <a:spLocks noGrp="1" noChangeArrowheads="1"/>
          </p:cNvSpPr>
          <p:nvPr>
            <p:ph type="sldNum" sz="quarter" idx="12"/>
          </p:nvPr>
        </p:nvSpPr>
        <p:spPr>
          <a:ln/>
        </p:spPr>
        <p:txBody>
          <a:bodyPr/>
          <a:lstStyle>
            <a:lvl1pPr>
              <a:defRPr/>
            </a:lvl1pPr>
          </a:lstStyle>
          <a:p>
            <a:pPr>
              <a:defRPr/>
            </a:pPr>
            <a:fld id="{3FFA7054-DCEA-4983-A687-BA373CDDA903}" type="slidenum">
              <a:rPr lang="id-ID"/>
              <a:pPr>
                <a:defRPr/>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id-ID"/>
          </a:p>
        </p:txBody>
      </p:sp>
      <p:sp>
        <p:nvSpPr>
          <p:cNvPr id="6" name="Rectangle 24"/>
          <p:cNvSpPr>
            <a:spLocks noGrp="1" noChangeArrowheads="1"/>
          </p:cNvSpPr>
          <p:nvPr>
            <p:ph type="ftr" sz="quarter" idx="11"/>
          </p:nvPr>
        </p:nvSpPr>
        <p:spPr>
          <a:ln/>
        </p:spPr>
        <p:txBody>
          <a:bodyPr/>
          <a:lstStyle>
            <a:lvl1pPr>
              <a:defRPr/>
            </a:lvl1pPr>
          </a:lstStyle>
          <a:p>
            <a:pPr>
              <a:defRPr/>
            </a:pPr>
            <a:endParaRPr lang="id-ID"/>
          </a:p>
        </p:txBody>
      </p:sp>
      <p:sp>
        <p:nvSpPr>
          <p:cNvPr id="7" name="Rectangle 25"/>
          <p:cNvSpPr>
            <a:spLocks noGrp="1" noChangeArrowheads="1"/>
          </p:cNvSpPr>
          <p:nvPr>
            <p:ph type="sldNum" sz="quarter" idx="12"/>
          </p:nvPr>
        </p:nvSpPr>
        <p:spPr>
          <a:ln/>
        </p:spPr>
        <p:txBody>
          <a:bodyPr/>
          <a:lstStyle>
            <a:lvl1pPr>
              <a:defRPr/>
            </a:lvl1pPr>
          </a:lstStyle>
          <a:p>
            <a:pPr>
              <a:defRPr/>
            </a:pPr>
            <a:fld id="{C019A889-CE21-41F9-8E03-741B08D5F97B}" type="slidenum">
              <a:rPr lang="id-ID"/>
              <a:pPr>
                <a:defRPr/>
              </a:pPr>
              <a:t>‹#›</a:t>
            </a:fld>
            <a:endParaRPr lang="id-I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id-ID"/>
          </a:p>
        </p:txBody>
      </p:sp>
      <p:sp>
        <p:nvSpPr>
          <p:cNvPr id="8" name="Rectangle 24"/>
          <p:cNvSpPr>
            <a:spLocks noGrp="1" noChangeArrowheads="1"/>
          </p:cNvSpPr>
          <p:nvPr>
            <p:ph type="ftr" sz="quarter" idx="11"/>
          </p:nvPr>
        </p:nvSpPr>
        <p:spPr>
          <a:ln/>
        </p:spPr>
        <p:txBody>
          <a:bodyPr/>
          <a:lstStyle>
            <a:lvl1pPr>
              <a:defRPr/>
            </a:lvl1pPr>
          </a:lstStyle>
          <a:p>
            <a:pPr>
              <a:defRPr/>
            </a:pPr>
            <a:endParaRPr lang="id-ID"/>
          </a:p>
        </p:txBody>
      </p:sp>
      <p:sp>
        <p:nvSpPr>
          <p:cNvPr id="9" name="Rectangle 25"/>
          <p:cNvSpPr>
            <a:spLocks noGrp="1" noChangeArrowheads="1"/>
          </p:cNvSpPr>
          <p:nvPr>
            <p:ph type="sldNum" sz="quarter" idx="12"/>
          </p:nvPr>
        </p:nvSpPr>
        <p:spPr>
          <a:ln/>
        </p:spPr>
        <p:txBody>
          <a:bodyPr/>
          <a:lstStyle>
            <a:lvl1pPr>
              <a:defRPr/>
            </a:lvl1pPr>
          </a:lstStyle>
          <a:p>
            <a:pPr>
              <a:defRPr/>
            </a:pPr>
            <a:fld id="{7896F4EA-CF56-4CB7-B983-3858C44FA5DB}" type="slidenum">
              <a:rPr lang="id-ID"/>
              <a:pPr>
                <a:defRPr/>
              </a:pPr>
              <a:t>‹#›</a:t>
            </a:fld>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id-ID"/>
          </a:p>
        </p:txBody>
      </p:sp>
      <p:sp>
        <p:nvSpPr>
          <p:cNvPr id="4" name="Rectangle 24"/>
          <p:cNvSpPr>
            <a:spLocks noGrp="1" noChangeArrowheads="1"/>
          </p:cNvSpPr>
          <p:nvPr>
            <p:ph type="ftr" sz="quarter" idx="11"/>
          </p:nvPr>
        </p:nvSpPr>
        <p:spPr>
          <a:ln/>
        </p:spPr>
        <p:txBody>
          <a:bodyPr/>
          <a:lstStyle>
            <a:lvl1pPr>
              <a:defRPr/>
            </a:lvl1pPr>
          </a:lstStyle>
          <a:p>
            <a:pPr>
              <a:defRPr/>
            </a:pPr>
            <a:endParaRPr lang="id-ID"/>
          </a:p>
        </p:txBody>
      </p:sp>
      <p:sp>
        <p:nvSpPr>
          <p:cNvPr id="5" name="Rectangle 25"/>
          <p:cNvSpPr>
            <a:spLocks noGrp="1" noChangeArrowheads="1"/>
          </p:cNvSpPr>
          <p:nvPr>
            <p:ph type="sldNum" sz="quarter" idx="12"/>
          </p:nvPr>
        </p:nvSpPr>
        <p:spPr>
          <a:ln/>
        </p:spPr>
        <p:txBody>
          <a:bodyPr/>
          <a:lstStyle>
            <a:lvl1pPr>
              <a:defRPr/>
            </a:lvl1pPr>
          </a:lstStyle>
          <a:p>
            <a:pPr>
              <a:defRPr/>
            </a:pPr>
            <a:fld id="{81E15586-9A04-46D4-B846-AA9B673BDE1E}" type="slidenum">
              <a:rPr lang="id-ID"/>
              <a:pPr>
                <a:defRPr/>
              </a:pPr>
              <a:t>‹#›</a:t>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id-ID"/>
          </a:p>
        </p:txBody>
      </p:sp>
      <p:sp>
        <p:nvSpPr>
          <p:cNvPr id="3" name="Rectangle 24"/>
          <p:cNvSpPr>
            <a:spLocks noGrp="1" noChangeArrowheads="1"/>
          </p:cNvSpPr>
          <p:nvPr>
            <p:ph type="ftr" sz="quarter" idx="11"/>
          </p:nvPr>
        </p:nvSpPr>
        <p:spPr>
          <a:ln/>
        </p:spPr>
        <p:txBody>
          <a:bodyPr/>
          <a:lstStyle>
            <a:lvl1pPr>
              <a:defRPr/>
            </a:lvl1pPr>
          </a:lstStyle>
          <a:p>
            <a:pPr>
              <a:defRPr/>
            </a:pPr>
            <a:endParaRPr lang="id-ID"/>
          </a:p>
        </p:txBody>
      </p:sp>
      <p:sp>
        <p:nvSpPr>
          <p:cNvPr id="4" name="Rectangle 25"/>
          <p:cNvSpPr>
            <a:spLocks noGrp="1" noChangeArrowheads="1"/>
          </p:cNvSpPr>
          <p:nvPr>
            <p:ph type="sldNum" sz="quarter" idx="12"/>
          </p:nvPr>
        </p:nvSpPr>
        <p:spPr>
          <a:ln/>
        </p:spPr>
        <p:txBody>
          <a:bodyPr/>
          <a:lstStyle>
            <a:lvl1pPr>
              <a:defRPr/>
            </a:lvl1pPr>
          </a:lstStyle>
          <a:p>
            <a:pPr>
              <a:defRPr/>
            </a:pPr>
            <a:fld id="{BF915655-9B54-48AE-AA81-5924950BAB5C}" type="slidenum">
              <a:rPr lang="id-ID"/>
              <a:pPr>
                <a:defRPr/>
              </a:pPr>
              <a:t>‹#›</a:t>
            </a:fld>
            <a:endParaRPr lang="id-I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id-ID"/>
          </a:p>
        </p:txBody>
      </p:sp>
      <p:sp>
        <p:nvSpPr>
          <p:cNvPr id="6" name="Rectangle 24"/>
          <p:cNvSpPr>
            <a:spLocks noGrp="1" noChangeArrowheads="1"/>
          </p:cNvSpPr>
          <p:nvPr>
            <p:ph type="ftr" sz="quarter" idx="11"/>
          </p:nvPr>
        </p:nvSpPr>
        <p:spPr>
          <a:ln/>
        </p:spPr>
        <p:txBody>
          <a:bodyPr/>
          <a:lstStyle>
            <a:lvl1pPr>
              <a:defRPr/>
            </a:lvl1pPr>
          </a:lstStyle>
          <a:p>
            <a:pPr>
              <a:defRPr/>
            </a:pPr>
            <a:endParaRPr lang="id-ID"/>
          </a:p>
        </p:txBody>
      </p:sp>
      <p:sp>
        <p:nvSpPr>
          <p:cNvPr id="7" name="Rectangle 25"/>
          <p:cNvSpPr>
            <a:spLocks noGrp="1" noChangeArrowheads="1"/>
          </p:cNvSpPr>
          <p:nvPr>
            <p:ph type="sldNum" sz="quarter" idx="12"/>
          </p:nvPr>
        </p:nvSpPr>
        <p:spPr>
          <a:ln/>
        </p:spPr>
        <p:txBody>
          <a:bodyPr/>
          <a:lstStyle>
            <a:lvl1pPr>
              <a:defRPr/>
            </a:lvl1pPr>
          </a:lstStyle>
          <a:p>
            <a:pPr>
              <a:defRPr/>
            </a:pPr>
            <a:fld id="{9A50FBE2-F891-48D5-8615-FC9316785FDA}" type="slidenum">
              <a:rPr lang="id-ID"/>
              <a:pPr>
                <a:defRPr/>
              </a:pPr>
              <a:t>‹#›</a:t>
            </a:fld>
            <a:endParaRPr lang="id-I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id-ID"/>
          </a:p>
        </p:txBody>
      </p:sp>
      <p:sp>
        <p:nvSpPr>
          <p:cNvPr id="6" name="Rectangle 24"/>
          <p:cNvSpPr>
            <a:spLocks noGrp="1" noChangeArrowheads="1"/>
          </p:cNvSpPr>
          <p:nvPr>
            <p:ph type="ftr" sz="quarter" idx="11"/>
          </p:nvPr>
        </p:nvSpPr>
        <p:spPr>
          <a:ln/>
        </p:spPr>
        <p:txBody>
          <a:bodyPr/>
          <a:lstStyle>
            <a:lvl1pPr>
              <a:defRPr/>
            </a:lvl1pPr>
          </a:lstStyle>
          <a:p>
            <a:pPr>
              <a:defRPr/>
            </a:pPr>
            <a:endParaRPr lang="id-ID"/>
          </a:p>
        </p:txBody>
      </p:sp>
      <p:sp>
        <p:nvSpPr>
          <p:cNvPr id="7" name="Rectangle 25"/>
          <p:cNvSpPr>
            <a:spLocks noGrp="1" noChangeArrowheads="1"/>
          </p:cNvSpPr>
          <p:nvPr>
            <p:ph type="sldNum" sz="quarter" idx="12"/>
          </p:nvPr>
        </p:nvSpPr>
        <p:spPr>
          <a:ln/>
        </p:spPr>
        <p:txBody>
          <a:bodyPr/>
          <a:lstStyle>
            <a:lvl1pPr>
              <a:defRPr/>
            </a:lvl1pPr>
          </a:lstStyle>
          <a:p>
            <a:pPr>
              <a:defRPr/>
            </a:pPr>
            <a:fld id="{68806317-A90B-490B-8190-816F4FB79033}" type="slidenum">
              <a:rPr lang="id-ID"/>
              <a:pPr>
                <a:defRPr/>
              </a:pPr>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id-ID"/>
          </a:p>
        </p:txBody>
      </p:sp>
      <p:sp>
        <p:nvSpPr>
          <p:cNvPr id="5" name="Rectangle 24"/>
          <p:cNvSpPr>
            <a:spLocks noGrp="1" noChangeArrowheads="1"/>
          </p:cNvSpPr>
          <p:nvPr>
            <p:ph type="ftr" sz="quarter" idx="11"/>
          </p:nvPr>
        </p:nvSpPr>
        <p:spPr>
          <a:ln/>
        </p:spPr>
        <p:txBody>
          <a:bodyPr/>
          <a:lstStyle>
            <a:lvl1pPr>
              <a:defRPr/>
            </a:lvl1pPr>
          </a:lstStyle>
          <a:p>
            <a:pPr>
              <a:defRPr/>
            </a:pPr>
            <a:endParaRPr lang="id-ID"/>
          </a:p>
        </p:txBody>
      </p:sp>
      <p:sp>
        <p:nvSpPr>
          <p:cNvPr id="6" name="Rectangle 25"/>
          <p:cNvSpPr>
            <a:spLocks noGrp="1" noChangeArrowheads="1"/>
          </p:cNvSpPr>
          <p:nvPr>
            <p:ph type="sldNum" sz="quarter" idx="12"/>
          </p:nvPr>
        </p:nvSpPr>
        <p:spPr>
          <a:ln/>
        </p:spPr>
        <p:txBody>
          <a:bodyPr/>
          <a:lstStyle>
            <a:lvl1pPr>
              <a:defRPr/>
            </a:lvl1pPr>
          </a:lstStyle>
          <a:p>
            <a:pPr>
              <a:defRPr/>
            </a:pPr>
            <a:fld id="{D04B8D57-B435-4B65-8A03-CEEDBFC86554}" type="slidenum">
              <a:rPr lang="id-ID"/>
              <a:pPr>
                <a:defRPr/>
              </a:pPr>
              <a:t>‹#›</a:t>
            </a:fld>
            <a:endParaRPr lang="id-I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id-ID"/>
          </a:p>
        </p:txBody>
      </p:sp>
      <p:sp>
        <p:nvSpPr>
          <p:cNvPr id="5" name="Rectangle 24"/>
          <p:cNvSpPr>
            <a:spLocks noGrp="1" noChangeArrowheads="1"/>
          </p:cNvSpPr>
          <p:nvPr>
            <p:ph type="ftr" sz="quarter" idx="11"/>
          </p:nvPr>
        </p:nvSpPr>
        <p:spPr>
          <a:ln/>
        </p:spPr>
        <p:txBody>
          <a:bodyPr/>
          <a:lstStyle>
            <a:lvl1pPr>
              <a:defRPr/>
            </a:lvl1pPr>
          </a:lstStyle>
          <a:p>
            <a:pPr>
              <a:defRPr/>
            </a:pPr>
            <a:endParaRPr lang="id-ID"/>
          </a:p>
        </p:txBody>
      </p:sp>
      <p:sp>
        <p:nvSpPr>
          <p:cNvPr id="6" name="Rectangle 25"/>
          <p:cNvSpPr>
            <a:spLocks noGrp="1" noChangeArrowheads="1"/>
          </p:cNvSpPr>
          <p:nvPr>
            <p:ph type="sldNum" sz="quarter" idx="12"/>
          </p:nvPr>
        </p:nvSpPr>
        <p:spPr>
          <a:ln/>
        </p:spPr>
        <p:txBody>
          <a:bodyPr/>
          <a:lstStyle>
            <a:lvl1pPr>
              <a:defRPr/>
            </a:lvl1pPr>
          </a:lstStyle>
          <a:p>
            <a:pPr>
              <a:defRPr/>
            </a:pPr>
            <a:fld id="{A3BC5C45-8BBA-4F27-A19D-89D48DC6D2BB}" type="slidenum">
              <a:rPr lang="id-ID"/>
              <a:pPr>
                <a:defRPr/>
              </a:pPr>
              <a:t>‹#›</a:t>
            </a:fld>
            <a:endParaRPr lang="id-I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9464" name="Rectangle 24"/>
          <p:cNvSpPr>
            <a:spLocks noGrp="1" noChangeArrowheads="1"/>
          </p:cNvSpPr>
          <p:nvPr>
            <p:ph type="ctrTitle" sz="quarter"/>
          </p:nvPr>
        </p:nvSpPr>
        <p:spPr>
          <a:xfrm>
            <a:off x="685800" y="1600200"/>
            <a:ext cx="7772400" cy="1828800"/>
          </a:xfrm>
        </p:spPr>
        <p:txBody>
          <a:bodyPr/>
          <a:lstStyle>
            <a:lvl1pPr>
              <a:defRPr sz="4800"/>
            </a:lvl1pPr>
          </a:lstStyle>
          <a:p>
            <a:r>
              <a:rPr lang="id-ID"/>
              <a:t>Click to edit Master title style</a:t>
            </a:r>
          </a:p>
        </p:txBody>
      </p:sp>
      <p:sp>
        <p:nvSpPr>
          <p:cNvPr id="18946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d-ID"/>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id-ID"/>
          </a:p>
        </p:txBody>
      </p:sp>
      <p:sp>
        <p:nvSpPr>
          <p:cNvPr id="27" name="Rectangle 27"/>
          <p:cNvSpPr>
            <a:spLocks noGrp="1" noChangeArrowheads="1"/>
          </p:cNvSpPr>
          <p:nvPr>
            <p:ph type="ftr" sz="quarter" idx="11"/>
          </p:nvPr>
        </p:nvSpPr>
        <p:spPr/>
        <p:txBody>
          <a:bodyPr/>
          <a:lstStyle>
            <a:lvl1pPr>
              <a:defRPr/>
            </a:lvl1pPr>
          </a:lstStyle>
          <a:p>
            <a:pPr>
              <a:defRPr/>
            </a:pPr>
            <a:endParaRPr lang="id-ID"/>
          </a:p>
        </p:txBody>
      </p:sp>
      <p:sp>
        <p:nvSpPr>
          <p:cNvPr id="28" name="Rectangle 28"/>
          <p:cNvSpPr>
            <a:spLocks noGrp="1" noChangeArrowheads="1"/>
          </p:cNvSpPr>
          <p:nvPr>
            <p:ph type="sldNum" sz="quarter" idx="12"/>
          </p:nvPr>
        </p:nvSpPr>
        <p:spPr/>
        <p:txBody>
          <a:bodyPr/>
          <a:lstStyle>
            <a:lvl1pPr>
              <a:defRPr/>
            </a:lvl1pPr>
          </a:lstStyle>
          <a:p>
            <a:pPr>
              <a:defRPr/>
            </a:pPr>
            <a:fld id="{06964053-7E4F-4CFE-B752-C5C0B09A7562}" type="slidenum">
              <a:rPr lang="id-ID"/>
              <a:pPr>
                <a:defRPr/>
              </a:pPr>
              <a:t>‹#›</a:t>
            </a:fld>
            <a:endParaRPr lang="id-I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id-ID"/>
          </a:p>
        </p:txBody>
      </p:sp>
      <p:sp>
        <p:nvSpPr>
          <p:cNvPr id="5" name="Rectangle 27"/>
          <p:cNvSpPr>
            <a:spLocks noGrp="1" noChangeArrowheads="1"/>
          </p:cNvSpPr>
          <p:nvPr>
            <p:ph type="sldNum" sz="quarter" idx="11"/>
          </p:nvPr>
        </p:nvSpPr>
        <p:spPr>
          <a:ln/>
        </p:spPr>
        <p:txBody>
          <a:bodyPr/>
          <a:lstStyle>
            <a:lvl1pPr>
              <a:defRPr/>
            </a:lvl1pPr>
          </a:lstStyle>
          <a:p>
            <a:pPr>
              <a:defRPr/>
            </a:pPr>
            <a:fld id="{08523A12-DCB2-49D3-9BB2-EDD93B63E762}" type="slidenum">
              <a:rPr lang="id-ID"/>
              <a:pPr>
                <a:defRPr/>
              </a:pPr>
              <a:t>‹#›</a:t>
            </a:fld>
            <a:endParaRPr lang="id-ID"/>
          </a:p>
        </p:txBody>
      </p:sp>
      <p:sp>
        <p:nvSpPr>
          <p:cNvPr id="6"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id-ID"/>
          </a:p>
        </p:txBody>
      </p:sp>
      <p:sp>
        <p:nvSpPr>
          <p:cNvPr id="3" name="Rectangle 44"/>
          <p:cNvSpPr>
            <a:spLocks noGrp="1" noChangeArrowheads="1"/>
          </p:cNvSpPr>
          <p:nvPr>
            <p:ph type="ftr" sz="quarter" idx="11"/>
          </p:nvPr>
        </p:nvSpPr>
        <p:spPr>
          <a:ln/>
        </p:spPr>
        <p:txBody>
          <a:bodyPr/>
          <a:lstStyle>
            <a:lvl1pPr>
              <a:defRPr/>
            </a:lvl1pPr>
          </a:lstStyle>
          <a:p>
            <a:pPr>
              <a:defRPr/>
            </a:pPr>
            <a:endParaRPr lang="id-ID"/>
          </a:p>
        </p:txBody>
      </p:sp>
      <p:sp>
        <p:nvSpPr>
          <p:cNvPr id="4" name="Rectangle 45"/>
          <p:cNvSpPr>
            <a:spLocks noGrp="1" noChangeArrowheads="1"/>
          </p:cNvSpPr>
          <p:nvPr>
            <p:ph type="sldNum" sz="quarter" idx="12"/>
          </p:nvPr>
        </p:nvSpPr>
        <p:spPr>
          <a:ln/>
        </p:spPr>
        <p:txBody>
          <a:bodyPr/>
          <a:lstStyle>
            <a:lvl1pPr>
              <a:defRPr/>
            </a:lvl1pPr>
          </a:lstStyle>
          <a:p>
            <a:pPr>
              <a:defRPr/>
            </a:pPr>
            <a:fld id="{880A495A-222E-4136-953C-0C1C6BBD34F1}" type="slidenum">
              <a:rPr lang="id-ID"/>
              <a:pPr>
                <a:defRPr/>
              </a:pPr>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id-ID"/>
          </a:p>
        </p:txBody>
      </p:sp>
      <p:sp>
        <p:nvSpPr>
          <p:cNvPr id="5" name="Rectangle 27"/>
          <p:cNvSpPr>
            <a:spLocks noGrp="1" noChangeArrowheads="1"/>
          </p:cNvSpPr>
          <p:nvPr>
            <p:ph type="sldNum" sz="quarter" idx="11"/>
          </p:nvPr>
        </p:nvSpPr>
        <p:spPr>
          <a:ln/>
        </p:spPr>
        <p:txBody>
          <a:bodyPr/>
          <a:lstStyle>
            <a:lvl1pPr>
              <a:defRPr/>
            </a:lvl1pPr>
          </a:lstStyle>
          <a:p>
            <a:pPr>
              <a:defRPr/>
            </a:pPr>
            <a:fld id="{354B9851-7E04-422E-AC06-EC22CAEB6CDF}" type="slidenum">
              <a:rPr lang="id-ID"/>
              <a:pPr>
                <a:defRPr/>
              </a:pPr>
              <a:t>‹#›</a:t>
            </a:fld>
            <a:endParaRPr lang="id-ID"/>
          </a:p>
        </p:txBody>
      </p:sp>
      <p:sp>
        <p:nvSpPr>
          <p:cNvPr id="6"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id-ID"/>
          </a:p>
        </p:txBody>
      </p:sp>
      <p:sp>
        <p:nvSpPr>
          <p:cNvPr id="6" name="Rectangle 27"/>
          <p:cNvSpPr>
            <a:spLocks noGrp="1" noChangeArrowheads="1"/>
          </p:cNvSpPr>
          <p:nvPr>
            <p:ph type="sldNum" sz="quarter" idx="11"/>
          </p:nvPr>
        </p:nvSpPr>
        <p:spPr>
          <a:ln/>
        </p:spPr>
        <p:txBody>
          <a:bodyPr/>
          <a:lstStyle>
            <a:lvl1pPr>
              <a:defRPr/>
            </a:lvl1pPr>
          </a:lstStyle>
          <a:p>
            <a:pPr>
              <a:defRPr/>
            </a:pPr>
            <a:fld id="{056340C1-0D32-46E9-979B-3443EB7F94EB}" type="slidenum">
              <a:rPr lang="id-ID"/>
              <a:pPr>
                <a:defRPr/>
              </a:pPr>
              <a:t>‹#›</a:t>
            </a:fld>
            <a:endParaRPr lang="id-ID"/>
          </a:p>
        </p:txBody>
      </p:sp>
      <p:sp>
        <p:nvSpPr>
          <p:cNvPr id="7"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id-ID"/>
          </a:p>
        </p:txBody>
      </p:sp>
      <p:sp>
        <p:nvSpPr>
          <p:cNvPr id="8" name="Rectangle 27"/>
          <p:cNvSpPr>
            <a:spLocks noGrp="1" noChangeArrowheads="1"/>
          </p:cNvSpPr>
          <p:nvPr>
            <p:ph type="sldNum" sz="quarter" idx="11"/>
          </p:nvPr>
        </p:nvSpPr>
        <p:spPr>
          <a:ln/>
        </p:spPr>
        <p:txBody>
          <a:bodyPr/>
          <a:lstStyle>
            <a:lvl1pPr>
              <a:defRPr/>
            </a:lvl1pPr>
          </a:lstStyle>
          <a:p>
            <a:pPr>
              <a:defRPr/>
            </a:pPr>
            <a:fld id="{79475A11-01C9-4622-B226-1E01CEF2D21F}" type="slidenum">
              <a:rPr lang="id-ID"/>
              <a:pPr>
                <a:defRPr/>
              </a:pPr>
              <a:t>‹#›</a:t>
            </a:fld>
            <a:endParaRPr lang="id-ID"/>
          </a:p>
        </p:txBody>
      </p:sp>
      <p:sp>
        <p:nvSpPr>
          <p:cNvPr id="9"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id-ID"/>
          </a:p>
        </p:txBody>
      </p:sp>
      <p:sp>
        <p:nvSpPr>
          <p:cNvPr id="4" name="Rectangle 27"/>
          <p:cNvSpPr>
            <a:spLocks noGrp="1" noChangeArrowheads="1"/>
          </p:cNvSpPr>
          <p:nvPr>
            <p:ph type="sldNum" sz="quarter" idx="11"/>
          </p:nvPr>
        </p:nvSpPr>
        <p:spPr>
          <a:ln/>
        </p:spPr>
        <p:txBody>
          <a:bodyPr/>
          <a:lstStyle>
            <a:lvl1pPr>
              <a:defRPr/>
            </a:lvl1pPr>
          </a:lstStyle>
          <a:p>
            <a:pPr>
              <a:defRPr/>
            </a:pPr>
            <a:fld id="{DAAADD17-DF90-4739-BD8D-4FCA7DE6B4D6}" type="slidenum">
              <a:rPr lang="id-ID"/>
              <a:pPr>
                <a:defRPr/>
              </a:pPr>
              <a:t>‹#›</a:t>
            </a:fld>
            <a:endParaRPr lang="id-ID"/>
          </a:p>
        </p:txBody>
      </p:sp>
      <p:sp>
        <p:nvSpPr>
          <p:cNvPr id="5"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id-ID"/>
          </a:p>
        </p:txBody>
      </p:sp>
      <p:sp>
        <p:nvSpPr>
          <p:cNvPr id="3" name="Rectangle 27"/>
          <p:cNvSpPr>
            <a:spLocks noGrp="1" noChangeArrowheads="1"/>
          </p:cNvSpPr>
          <p:nvPr>
            <p:ph type="sldNum" sz="quarter" idx="11"/>
          </p:nvPr>
        </p:nvSpPr>
        <p:spPr>
          <a:ln/>
        </p:spPr>
        <p:txBody>
          <a:bodyPr/>
          <a:lstStyle>
            <a:lvl1pPr>
              <a:defRPr/>
            </a:lvl1pPr>
          </a:lstStyle>
          <a:p>
            <a:pPr>
              <a:defRPr/>
            </a:pPr>
            <a:fld id="{0569E8D6-2879-4980-B2F7-E64110C2D35B}" type="slidenum">
              <a:rPr lang="id-ID"/>
              <a:pPr>
                <a:defRPr/>
              </a:pPr>
              <a:t>‹#›</a:t>
            </a:fld>
            <a:endParaRPr lang="id-ID"/>
          </a:p>
        </p:txBody>
      </p:sp>
      <p:sp>
        <p:nvSpPr>
          <p:cNvPr id="4"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id-ID"/>
          </a:p>
        </p:txBody>
      </p:sp>
      <p:sp>
        <p:nvSpPr>
          <p:cNvPr id="6" name="Rectangle 27"/>
          <p:cNvSpPr>
            <a:spLocks noGrp="1" noChangeArrowheads="1"/>
          </p:cNvSpPr>
          <p:nvPr>
            <p:ph type="sldNum" sz="quarter" idx="11"/>
          </p:nvPr>
        </p:nvSpPr>
        <p:spPr>
          <a:ln/>
        </p:spPr>
        <p:txBody>
          <a:bodyPr/>
          <a:lstStyle>
            <a:lvl1pPr>
              <a:defRPr/>
            </a:lvl1pPr>
          </a:lstStyle>
          <a:p>
            <a:pPr>
              <a:defRPr/>
            </a:pPr>
            <a:fld id="{ED1C8BBF-309A-4C1E-BBCE-326C3867C447}" type="slidenum">
              <a:rPr lang="id-ID"/>
              <a:pPr>
                <a:defRPr/>
              </a:pPr>
              <a:t>‹#›</a:t>
            </a:fld>
            <a:endParaRPr lang="id-ID"/>
          </a:p>
        </p:txBody>
      </p:sp>
      <p:sp>
        <p:nvSpPr>
          <p:cNvPr id="7"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id-ID"/>
          </a:p>
        </p:txBody>
      </p:sp>
      <p:sp>
        <p:nvSpPr>
          <p:cNvPr id="6" name="Rectangle 27"/>
          <p:cNvSpPr>
            <a:spLocks noGrp="1" noChangeArrowheads="1"/>
          </p:cNvSpPr>
          <p:nvPr>
            <p:ph type="sldNum" sz="quarter" idx="11"/>
          </p:nvPr>
        </p:nvSpPr>
        <p:spPr>
          <a:ln/>
        </p:spPr>
        <p:txBody>
          <a:bodyPr/>
          <a:lstStyle>
            <a:lvl1pPr>
              <a:defRPr/>
            </a:lvl1pPr>
          </a:lstStyle>
          <a:p>
            <a:pPr>
              <a:defRPr/>
            </a:pPr>
            <a:fld id="{2CC56AB7-2091-44B8-BFC9-D26B09B3CAEA}" type="slidenum">
              <a:rPr lang="id-ID"/>
              <a:pPr>
                <a:defRPr/>
              </a:pPr>
              <a:t>‹#›</a:t>
            </a:fld>
            <a:endParaRPr lang="id-ID"/>
          </a:p>
        </p:txBody>
      </p:sp>
      <p:sp>
        <p:nvSpPr>
          <p:cNvPr id="7"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id-ID"/>
          </a:p>
        </p:txBody>
      </p:sp>
      <p:sp>
        <p:nvSpPr>
          <p:cNvPr id="5" name="Rectangle 27"/>
          <p:cNvSpPr>
            <a:spLocks noGrp="1" noChangeArrowheads="1"/>
          </p:cNvSpPr>
          <p:nvPr>
            <p:ph type="sldNum" sz="quarter" idx="11"/>
          </p:nvPr>
        </p:nvSpPr>
        <p:spPr>
          <a:ln/>
        </p:spPr>
        <p:txBody>
          <a:bodyPr/>
          <a:lstStyle>
            <a:lvl1pPr>
              <a:defRPr/>
            </a:lvl1pPr>
          </a:lstStyle>
          <a:p>
            <a:pPr>
              <a:defRPr/>
            </a:pPr>
            <a:fld id="{86AD2154-19A3-46FF-9758-BF642F6C7D3A}" type="slidenum">
              <a:rPr lang="id-ID"/>
              <a:pPr>
                <a:defRPr/>
              </a:pPr>
              <a:t>‹#›</a:t>
            </a:fld>
            <a:endParaRPr lang="id-ID"/>
          </a:p>
        </p:txBody>
      </p:sp>
      <p:sp>
        <p:nvSpPr>
          <p:cNvPr id="6"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id-ID"/>
          </a:p>
        </p:txBody>
      </p:sp>
      <p:sp>
        <p:nvSpPr>
          <p:cNvPr id="5" name="Rectangle 27"/>
          <p:cNvSpPr>
            <a:spLocks noGrp="1" noChangeArrowheads="1"/>
          </p:cNvSpPr>
          <p:nvPr>
            <p:ph type="sldNum" sz="quarter" idx="11"/>
          </p:nvPr>
        </p:nvSpPr>
        <p:spPr>
          <a:ln/>
        </p:spPr>
        <p:txBody>
          <a:bodyPr/>
          <a:lstStyle>
            <a:lvl1pPr>
              <a:defRPr/>
            </a:lvl1pPr>
          </a:lstStyle>
          <a:p>
            <a:pPr>
              <a:defRPr/>
            </a:pPr>
            <a:fld id="{AD0FE339-2A90-450D-BB75-8CDCA8C3BA19}" type="slidenum">
              <a:rPr lang="id-ID"/>
              <a:pPr>
                <a:defRPr/>
              </a:pPr>
              <a:t>‹#›</a:t>
            </a:fld>
            <a:endParaRPr lang="id-ID"/>
          </a:p>
        </p:txBody>
      </p:sp>
      <p:sp>
        <p:nvSpPr>
          <p:cNvPr id="6" name="Rectangle 28"/>
          <p:cNvSpPr>
            <a:spLocks noGrp="1" noChangeArrowheads="1"/>
          </p:cNvSpPr>
          <p:nvPr>
            <p:ph type="dt" sz="half" idx="12"/>
          </p:nvPr>
        </p:nvSpPr>
        <p:spPr>
          <a:ln/>
        </p:spPr>
        <p:txBody>
          <a:bodyPr/>
          <a:lstStyle>
            <a:lvl1pPr>
              <a:defRPr/>
            </a:lvl1pPr>
          </a:lstStyle>
          <a:p>
            <a:pPr>
              <a:defRPr/>
            </a:pPr>
            <a:endParaRPr lang="id-ID"/>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263210" name="Rectangle 42"/>
          <p:cNvSpPr>
            <a:spLocks noGrp="1" noChangeArrowheads="1"/>
          </p:cNvSpPr>
          <p:nvPr>
            <p:ph type="ctrTitle" sz="quarter"/>
          </p:nvPr>
        </p:nvSpPr>
        <p:spPr>
          <a:xfrm>
            <a:off x="457200" y="1600200"/>
            <a:ext cx="8229600" cy="1828800"/>
          </a:xfrm>
        </p:spPr>
        <p:txBody>
          <a:bodyPr/>
          <a:lstStyle>
            <a:lvl1pPr>
              <a:defRPr sz="4800"/>
            </a:lvl1pPr>
          </a:lstStyle>
          <a:p>
            <a:r>
              <a:rPr lang="id-ID"/>
              <a:t>Click to edit Master title style</a:t>
            </a:r>
          </a:p>
        </p:txBody>
      </p:sp>
      <p:sp>
        <p:nvSpPr>
          <p:cNvPr id="2632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id-ID"/>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id-ID"/>
          </a:p>
        </p:txBody>
      </p:sp>
      <p:sp>
        <p:nvSpPr>
          <p:cNvPr id="45" name="Rectangle 45"/>
          <p:cNvSpPr>
            <a:spLocks noGrp="1" noChangeArrowheads="1"/>
          </p:cNvSpPr>
          <p:nvPr>
            <p:ph type="ftr" sz="quarter" idx="11"/>
          </p:nvPr>
        </p:nvSpPr>
        <p:spPr/>
        <p:txBody>
          <a:bodyPr/>
          <a:lstStyle>
            <a:lvl1pPr>
              <a:defRPr/>
            </a:lvl1pPr>
          </a:lstStyle>
          <a:p>
            <a:pPr>
              <a:defRPr/>
            </a:pPr>
            <a:endParaRPr lang="id-ID"/>
          </a:p>
        </p:txBody>
      </p:sp>
      <p:sp>
        <p:nvSpPr>
          <p:cNvPr id="46" name="Rectangle 46"/>
          <p:cNvSpPr>
            <a:spLocks noGrp="1" noChangeArrowheads="1"/>
          </p:cNvSpPr>
          <p:nvPr>
            <p:ph type="sldNum" sz="quarter" idx="12"/>
          </p:nvPr>
        </p:nvSpPr>
        <p:spPr/>
        <p:txBody>
          <a:bodyPr/>
          <a:lstStyle>
            <a:lvl1pPr>
              <a:defRPr/>
            </a:lvl1pPr>
          </a:lstStyle>
          <a:p>
            <a:pPr>
              <a:defRPr/>
            </a:pPr>
            <a:fld id="{9AB00591-7FCA-4B6E-A46A-8274A768FE88}"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id-ID"/>
          </a:p>
        </p:txBody>
      </p:sp>
      <p:sp>
        <p:nvSpPr>
          <p:cNvPr id="6" name="Rectangle 44"/>
          <p:cNvSpPr>
            <a:spLocks noGrp="1" noChangeArrowheads="1"/>
          </p:cNvSpPr>
          <p:nvPr>
            <p:ph type="ftr" sz="quarter" idx="11"/>
          </p:nvPr>
        </p:nvSpPr>
        <p:spPr>
          <a:ln/>
        </p:spPr>
        <p:txBody>
          <a:bodyPr/>
          <a:lstStyle>
            <a:lvl1pPr>
              <a:defRPr/>
            </a:lvl1pPr>
          </a:lstStyle>
          <a:p>
            <a:pPr>
              <a:defRPr/>
            </a:pPr>
            <a:endParaRPr lang="id-ID"/>
          </a:p>
        </p:txBody>
      </p:sp>
      <p:sp>
        <p:nvSpPr>
          <p:cNvPr id="7" name="Rectangle 45"/>
          <p:cNvSpPr>
            <a:spLocks noGrp="1" noChangeArrowheads="1"/>
          </p:cNvSpPr>
          <p:nvPr>
            <p:ph type="sldNum" sz="quarter" idx="12"/>
          </p:nvPr>
        </p:nvSpPr>
        <p:spPr>
          <a:ln/>
        </p:spPr>
        <p:txBody>
          <a:bodyPr/>
          <a:lstStyle>
            <a:lvl1pPr>
              <a:defRPr/>
            </a:lvl1pPr>
          </a:lstStyle>
          <a:p>
            <a:pPr>
              <a:defRPr/>
            </a:pPr>
            <a:fld id="{4E3B49F8-F013-41A9-9995-A9AEE5C3FE5F}" type="slidenum">
              <a:rPr lang="id-ID"/>
              <a:pPr>
                <a:defRPr/>
              </a:pPr>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id-ID"/>
          </a:p>
        </p:txBody>
      </p:sp>
      <p:sp>
        <p:nvSpPr>
          <p:cNvPr id="5" name="Rectangle 45"/>
          <p:cNvSpPr>
            <a:spLocks noGrp="1" noChangeArrowheads="1"/>
          </p:cNvSpPr>
          <p:nvPr>
            <p:ph type="ftr" sz="quarter" idx="11"/>
          </p:nvPr>
        </p:nvSpPr>
        <p:spPr>
          <a:ln/>
        </p:spPr>
        <p:txBody>
          <a:bodyPr/>
          <a:lstStyle>
            <a:lvl1pPr>
              <a:defRPr/>
            </a:lvl1pPr>
          </a:lstStyle>
          <a:p>
            <a:pPr>
              <a:defRPr/>
            </a:pPr>
            <a:endParaRPr lang="id-ID"/>
          </a:p>
        </p:txBody>
      </p:sp>
      <p:sp>
        <p:nvSpPr>
          <p:cNvPr id="6" name="Rectangle 46"/>
          <p:cNvSpPr>
            <a:spLocks noGrp="1" noChangeArrowheads="1"/>
          </p:cNvSpPr>
          <p:nvPr>
            <p:ph type="sldNum" sz="quarter" idx="12"/>
          </p:nvPr>
        </p:nvSpPr>
        <p:spPr>
          <a:ln/>
        </p:spPr>
        <p:txBody>
          <a:bodyPr/>
          <a:lstStyle>
            <a:lvl1pPr>
              <a:defRPr/>
            </a:lvl1pPr>
          </a:lstStyle>
          <a:p>
            <a:pPr>
              <a:defRPr/>
            </a:pPr>
            <a:fld id="{FA0E93A0-EDA6-4687-B9DE-8FC7823553BD}" type="slidenum">
              <a:rPr lang="id-ID"/>
              <a:pPr>
                <a:defRPr/>
              </a:pPr>
              <a:t>‹#›</a:t>
            </a:fld>
            <a:endParaRPr lang="id-ID"/>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id-ID"/>
          </a:p>
        </p:txBody>
      </p:sp>
      <p:sp>
        <p:nvSpPr>
          <p:cNvPr id="5" name="Rectangle 45"/>
          <p:cNvSpPr>
            <a:spLocks noGrp="1" noChangeArrowheads="1"/>
          </p:cNvSpPr>
          <p:nvPr>
            <p:ph type="ftr" sz="quarter" idx="11"/>
          </p:nvPr>
        </p:nvSpPr>
        <p:spPr>
          <a:ln/>
        </p:spPr>
        <p:txBody>
          <a:bodyPr/>
          <a:lstStyle>
            <a:lvl1pPr>
              <a:defRPr/>
            </a:lvl1pPr>
          </a:lstStyle>
          <a:p>
            <a:pPr>
              <a:defRPr/>
            </a:pPr>
            <a:endParaRPr lang="id-ID"/>
          </a:p>
        </p:txBody>
      </p:sp>
      <p:sp>
        <p:nvSpPr>
          <p:cNvPr id="6" name="Rectangle 46"/>
          <p:cNvSpPr>
            <a:spLocks noGrp="1" noChangeArrowheads="1"/>
          </p:cNvSpPr>
          <p:nvPr>
            <p:ph type="sldNum" sz="quarter" idx="12"/>
          </p:nvPr>
        </p:nvSpPr>
        <p:spPr>
          <a:ln/>
        </p:spPr>
        <p:txBody>
          <a:bodyPr/>
          <a:lstStyle>
            <a:lvl1pPr>
              <a:defRPr/>
            </a:lvl1pPr>
          </a:lstStyle>
          <a:p>
            <a:pPr>
              <a:defRPr/>
            </a:pPr>
            <a:fld id="{4903BA60-300E-4E23-97C0-F1CC56427AB8}" type="slidenum">
              <a:rPr lang="id-ID"/>
              <a:pPr>
                <a:defRPr/>
              </a:pPr>
              <a:t>‹#›</a:t>
            </a:fld>
            <a:endParaRPr lang="id-I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id-ID"/>
          </a:p>
        </p:txBody>
      </p:sp>
      <p:sp>
        <p:nvSpPr>
          <p:cNvPr id="6" name="Rectangle 45"/>
          <p:cNvSpPr>
            <a:spLocks noGrp="1" noChangeArrowheads="1"/>
          </p:cNvSpPr>
          <p:nvPr>
            <p:ph type="ftr" sz="quarter" idx="11"/>
          </p:nvPr>
        </p:nvSpPr>
        <p:spPr>
          <a:ln/>
        </p:spPr>
        <p:txBody>
          <a:bodyPr/>
          <a:lstStyle>
            <a:lvl1pPr>
              <a:defRPr/>
            </a:lvl1pPr>
          </a:lstStyle>
          <a:p>
            <a:pPr>
              <a:defRPr/>
            </a:pPr>
            <a:endParaRPr lang="id-ID"/>
          </a:p>
        </p:txBody>
      </p:sp>
      <p:sp>
        <p:nvSpPr>
          <p:cNvPr id="7" name="Rectangle 46"/>
          <p:cNvSpPr>
            <a:spLocks noGrp="1" noChangeArrowheads="1"/>
          </p:cNvSpPr>
          <p:nvPr>
            <p:ph type="sldNum" sz="quarter" idx="12"/>
          </p:nvPr>
        </p:nvSpPr>
        <p:spPr>
          <a:ln/>
        </p:spPr>
        <p:txBody>
          <a:bodyPr/>
          <a:lstStyle>
            <a:lvl1pPr>
              <a:defRPr/>
            </a:lvl1pPr>
          </a:lstStyle>
          <a:p>
            <a:pPr>
              <a:defRPr/>
            </a:pPr>
            <a:fld id="{33CDCF15-6634-48EB-90C9-BAB2903060CB}" type="slidenum">
              <a:rPr lang="id-ID"/>
              <a:pPr>
                <a:defRPr/>
              </a:pPr>
              <a:t>‹#›</a:t>
            </a:fld>
            <a:endParaRPr lang="id-I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id-ID"/>
          </a:p>
        </p:txBody>
      </p:sp>
      <p:sp>
        <p:nvSpPr>
          <p:cNvPr id="8" name="Rectangle 45"/>
          <p:cNvSpPr>
            <a:spLocks noGrp="1" noChangeArrowheads="1"/>
          </p:cNvSpPr>
          <p:nvPr>
            <p:ph type="ftr" sz="quarter" idx="11"/>
          </p:nvPr>
        </p:nvSpPr>
        <p:spPr>
          <a:ln/>
        </p:spPr>
        <p:txBody>
          <a:bodyPr/>
          <a:lstStyle>
            <a:lvl1pPr>
              <a:defRPr/>
            </a:lvl1pPr>
          </a:lstStyle>
          <a:p>
            <a:pPr>
              <a:defRPr/>
            </a:pPr>
            <a:endParaRPr lang="id-ID"/>
          </a:p>
        </p:txBody>
      </p:sp>
      <p:sp>
        <p:nvSpPr>
          <p:cNvPr id="9" name="Rectangle 46"/>
          <p:cNvSpPr>
            <a:spLocks noGrp="1" noChangeArrowheads="1"/>
          </p:cNvSpPr>
          <p:nvPr>
            <p:ph type="sldNum" sz="quarter" idx="12"/>
          </p:nvPr>
        </p:nvSpPr>
        <p:spPr>
          <a:ln/>
        </p:spPr>
        <p:txBody>
          <a:bodyPr/>
          <a:lstStyle>
            <a:lvl1pPr>
              <a:defRPr/>
            </a:lvl1pPr>
          </a:lstStyle>
          <a:p>
            <a:pPr>
              <a:defRPr/>
            </a:pPr>
            <a:fld id="{93DB973C-7042-4D33-B96B-C8DB9D60C4C9}" type="slidenum">
              <a:rPr lang="id-ID"/>
              <a:pPr>
                <a:defRPr/>
              </a:pPr>
              <a:t>‹#›</a:t>
            </a:fld>
            <a:endParaRPr lang="id-I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id-ID"/>
          </a:p>
        </p:txBody>
      </p:sp>
      <p:sp>
        <p:nvSpPr>
          <p:cNvPr id="4" name="Rectangle 45"/>
          <p:cNvSpPr>
            <a:spLocks noGrp="1" noChangeArrowheads="1"/>
          </p:cNvSpPr>
          <p:nvPr>
            <p:ph type="ftr" sz="quarter" idx="11"/>
          </p:nvPr>
        </p:nvSpPr>
        <p:spPr>
          <a:ln/>
        </p:spPr>
        <p:txBody>
          <a:bodyPr/>
          <a:lstStyle>
            <a:lvl1pPr>
              <a:defRPr/>
            </a:lvl1pPr>
          </a:lstStyle>
          <a:p>
            <a:pPr>
              <a:defRPr/>
            </a:pPr>
            <a:endParaRPr lang="id-ID"/>
          </a:p>
        </p:txBody>
      </p:sp>
      <p:sp>
        <p:nvSpPr>
          <p:cNvPr id="5" name="Rectangle 46"/>
          <p:cNvSpPr>
            <a:spLocks noGrp="1" noChangeArrowheads="1"/>
          </p:cNvSpPr>
          <p:nvPr>
            <p:ph type="sldNum" sz="quarter" idx="12"/>
          </p:nvPr>
        </p:nvSpPr>
        <p:spPr>
          <a:ln/>
        </p:spPr>
        <p:txBody>
          <a:bodyPr/>
          <a:lstStyle>
            <a:lvl1pPr>
              <a:defRPr/>
            </a:lvl1pPr>
          </a:lstStyle>
          <a:p>
            <a:pPr>
              <a:defRPr/>
            </a:pPr>
            <a:fld id="{7888866E-F0C5-499C-B894-0D2F95E94803}" type="slidenum">
              <a:rPr lang="id-ID"/>
              <a:pPr>
                <a:defRPr/>
              </a:pPr>
              <a:t>‹#›</a:t>
            </a:fld>
            <a:endParaRPr lang="id-I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id-ID"/>
          </a:p>
        </p:txBody>
      </p:sp>
      <p:sp>
        <p:nvSpPr>
          <p:cNvPr id="3" name="Rectangle 45"/>
          <p:cNvSpPr>
            <a:spLocks noGrp="1" noChangeArrowheads="1"/>
          </p:cNvSpPr>
          <p:nvPr>
            <p:ph type="ftr" sz="quarter" idx="11"/>
          </p:nvPr>
        </p:nvSpPr>
        <p:spPr>
          <a:ln/>
        </p:spPr>
        <p:txBody>
          <a:bodyPr/>
          <a:lstStyle>
            <a:lvl1pPr>
              <a:defRPr/>
            </a:lvl1pPr>
          </a:lstStyle>
          <a:p>
            <a:pPr>
              <a:defRPr/>
            </a:pPr>
            <a:endParaRPr lang="id-ID"/>
          </a:p>
        </p:txBody>
      </p:sp>
      <p:sp>
        <p:nvSpPr>
          <p:cNvPr id="4" name="Rectangle 46"/>
          <p:cNvSpPr>
            <a:spLocks noGrp="1" noChangeArrowheads="1"/>
          </p:cNvSpPr>
          <p:nvPr>
            <p:ph type="sldNum" sz="quarter" idx="12"/>
          </p:nvPr>
        </p:nvSpPr>
        <p:spPr>
          <a:ln/>
        </p:spPr>
        <p:txBody>
          <a:bodyPr/>
          <a:lstStyle>
            <a:lvl1pPr>
              <a:defRPr/>
            </a:lvl1pPr>
          </a:lstStyle>
          <a:p>
            <a:pPr>
              <a:defRPr/>
            </a:pPr>
            <a:fld id="{994E6E3D-FCF8-47CC-BE7F-5E9D28319181}" type="slidenum">
              <a:rPr lang="id-ID"/>
              <a:pPr>
                <a:defRPr/>
              </a:pPr>
              <a:t>‹#›</a:t>
            </a:fld>
            <a:endParaRPr lang="id-I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id-ID"/>
          </a:p>
        </p:txBody>
      </p:sp>
      <p:sp>
        <p:nvSpPr>
          <p:cNvPr id="6" name="Rectangle 45"/>
          <p:cNvSpPr>
            <a:spLocks noGrp="1" noChangeArrowheads="1"/>
          </p:cNvSpPr>
          <p:nvPr>
            <p:ph type="ftr" sz="quarter" idx="11"/>
          </p:nvPr>
        </p:nvSpPr>
        <p:spPr>
          <a:ln/>
        </p:spPr>
        <p:txBody>
          <a:bodyPr/>
          <a:lstStyle>
            <a:lvl1pPr>
              <a:defRPr/>
            </a:lvl1pPr>
          </a:lstStyle>
          <a:p>
            <a:pPr>
              <a:defRPr/>
            </a:pPr>
            <a:endParaRPr lang="id-ID"/>
          </a:p>
        </p:txBody>
      </p:sp>
      <p:sp>
        <p:nvSpPr>
          <p:cNvPr id="7" name="Rectangle 46"/>
          <p:cNvSpPr>
            <a:spLocks noGrp="1" noChangeArrowheads="1"/>
          </p:cNvSpPr>
          <p:nvPr>
            <p:ph type="sldNum" sz="quarter" idx="12"/>
          </p:nvPr>
        </p:nvSpPr>
        <p:spPr>
          <a:ln/>
        </p:spPr>
        <p:txBody>
          <a:bodyPr/>
          <a:lstStyle>
            <a:lvl1pPr>
              <a:defRPr/>
            </a:lvl1pPr>
          </a:lstStyle>
          <a:p>
            <a:pPr>
              <a:defRPr/>
            </a:pPr>
            <a:fld id="{7E791103-7E9B-4C0E-A109-153E5F8E76F1}" type="slidenum">
              <a:rPr lang="id-ID"/>
              <a:pPr>
                <a:defRPr/>
              </a:pPr>
              <a:t>‹#›</a:t>
            </a:fld>
            <a:endParaRPr lang="id-ID"/>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id-ID"/>
          </a:p>
        </p:txBody>
      </p:sp>
      <p:sp>
        <p:nvSpPr>
          <p:cNvPr id="6" name="Rectangle 45"/>
          <p:cNvSpPr>
            <a:spLocks noGrp="1" noChangeArrowheads="1"/>
          </p:cNvSpPr>
          <p:nvPr>
            <p:ph type="ftr" sz="quarter" idx="11"/>
          </p:nvPr>
        </p:nvSpPr>
        <p:spPr>
          <a:ln/>
        </p:spPr>
        <p:txBody>
          <a:bodyPr/>
          <a:lstStyle>
            <a:lvl1pPr>
              <a:defRPr/>
            </a:lvl1pPr>
          </a:lstStyle>
          <a:p>
            <a:pPr>
              <a:defRPr/>
            </a:pPr>
            <a:endParaRPr lang="id-ID"/>
          </a:p>
        </p:txBody>
      </p:sp>
      <p:sp>
        <p:nvSpPr>
          <p:cNvPr id="7" name="Rectangle 46"/>
          <p:cNvSpPr>
            <a:spLocks noGrp="1" noChangeArrowheads="1"/>
          </p:cNvSpPr>
          <p:nvPr>
            <p:ph type="sldNum" sz="quarter" idx="12"/>
          </p:nvPr>
        </p:nvSpPr>
        <p:spPr>
          <a:ln/>
        </p:spPr>
        <p:txBody>
          <a:bodyPr/>
          <a:lstStyle>
            <a:lvl1pPr>
              <a:defRPr/>
            </a:lvl1pPr>
          </a:lstStyle>
          <a:p>
            <a:pPr>
              <a:defRPr/>
            </a:pPr>
            <a:fld id="{DCC52340-B8F7-4923-9C93-C9ED199CFCED}" type="slidenum">
              <a:rPr lang="id-ID"/>
              <a:pPr>
                <a:defRPr/>
              </a:pPr>
              <a:t>‹#›</a:t>
            </a:fld>
            <a:endParaRPr lang="id-I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id-ID"/>
          </a:p>
        </p:txBody>
      </p:sp>
      <p:sp>
        <p:nvSpPr>
          <p:cNvPr id="5" name="Rectangle 45"/>
          <p:cNvSpPr>
            <a:spLocks noGrp="1" noChangeArrowheads="1"/>
          </p:cNvSpPr>
          <p:nvPr>
            <p:ph type="ftr" sz="quarter" idx="11"/>
          </p:nvPr>
        </p:nvSpPr>
        <p:spPr>
          <a:ln/>
        </p:spPr>
        <p:txBody>
          <a:bodyPr/>
          <a:lstStyle>
            <a:lvl1pPr>
              <a:defRPr/>
            </a:lvl1pPr>
          </a:lstStyle>
          <a:p>
            <a:pPr>
              <a:defRPr/>
            </a:pPr>
            <a:endParaRPr lang="id-ID"/>
          </a:p>
        </p:txBody>
      </p:sp>
      <p:sp>
        <p:nvSpPr>
          <p:cNvPr id="6" name="Rectangle 46"/>
          <p:cNvSpPr>
            <a:spLocks noGrp="1" noChangeArrowheads="1"/>
          </p:cNvSpPr>
          <p:nvPr>
            <p:ph type="sldNum" sz="quarter" idx="12"/>
          </p:nvPr>
        </p:nvSpPr>
        <p:spPr>
          <a:ln/>
        </p:spPr>
        <p:txBody>
          <a:bodyPr/>
          <a:lstStyle>
            <a:lvl1pPr>
              <a:defRPr/>
            </a:lvl1pPr>
          </a:lstStyle>
          <a:p>
            <a:pPr>
              <a:defRPr/>
            </a:pPr>
            <a:fld id="{843208F5-9CB8-40CA-BA8A-2892389DE12F}" type="slidenum">
              <a:rPr lang="id-ID"/>
              <a:pPr>
                <a:defRPr/>
              </a:pPr>
              <a:t>‹#›</a:t>
            </a:fld>
            <a:endParaRPr lang="id-ID"/>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id-ID"/>
          </a:p>
        </p:txBody>
      </p:sp>
      <p:sp>
        <p:nvSpPr>
          <p:cNvPr id="5" name="Rectangle 45"/>
          <p:cNvSpPr>
            <a:spLocks noGrp="1" noChangeArrowheads="1"/>
          </p:cNvSpPr>
          <p:nvPr>
            <p:ph type="ftr" sz="quarter" idx="11"/>
          </p:nvPr>
        </p:nvSpPr>
        <p:spPr>
          <a:ln/>
        </p:spPr>
        <p:txBody>
          <a:bodyPr/>
          <a:lstStyle>
            <a:lvl1pPr>
              <a:defRPr/>
            </a:lvl1pPr>
          </a:lstStyle>
          <a:p>
            <a:pPr>
              <a:defRPr/>
            </a:pPr>
            <a:endParaRPr lang="id-ID"/>
          </a:p>
        </p:txBody>
      </p:sp>
      <p:sp>
        <p:nvSpPr>
          <p:cNvPr id="6" name="Rectangle 46"/>
          <p:cNvSpPr>
            <a:spLocks noGrp="1" noChangeArrowheads="1"/>
          </p:cNvSpPr>
          <p:nvPr>
            <p:ph type="sldNum" sz="quarter" idx="12"/>
          </p:nvPr>
        </p:nvSpPr>
        <p:spPr>
          <a:ln/>
        </p:spPr>
        <p:txBody>
          <a:bodyPr/>
          <a:lstStyle>
            <a:lvl1pPr>
              <a:defRPr/>
            </a:lvl1pPr>
          </a:lstStyle>
          <a:p>
            <a:pPr>
              <a:defRPr/>
            </a:pPr>
            <a:fld id="{FC02F734-76AB-4540-9F42-4A85D0A6C1C1}"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id-ID"/>
          </a:p>
        </p:txBody>
      </p:sp>
      <p:sp>
        <p:nvSpPr>
          <p:cNvPr id="6" name="Rectangle 44"/>
          <p:cNvSpPr>
            <a:spLocks noGrp="1" noChangeArrowheads="1"/>
          </p:cNvSpPr>
          <p:nvPr>
            <p:ph type="ftr" sz="quarter" idx="11"/>
          </p:nvPr>
        </p:nvSpPr>
        <p:spPr>
          <a:ln/>
        </p:spPr>
        <p:txBody>
          <a:bodyPr/>
          <a:lstStyle>
            <a:lvl1pPr>
              <a:defRPr/>
            </a:lvl1pPr>
          </a:lstStyle>
          <a:p>
            <a:pPr>
              <a:defRPr/>
            </a:pPr>
            <a:endParaRPr lang="id-ID"/>
          </a:p>
        </p:txBody>
      </p:sp>
      <p:sp>
        <p:nvSpPr>
          <p:cNvPr id="7" name="Rectangle 45"/>
          <p:cNvSpPr>
            <a:spLocks noGrp="1" noChangeArrowheads="1"/>
          </p:cNvSpPr>
          <p:nvPr>
            <p:ph type="sldNum" sz="quarter" idx="12"/>
          </p:nvPr>
        </p:nvSpPr>
        <p:spPr>
          <a:ln/>
        </p:spPr>
        <p:txBody>
          <a:bodyPr/>
          <a:lstStyle>
            <a:lvl1pPr>
              <a:defRPr/>
            </a:lvl1pPr>
          </a:lstStyle>
          <a:p>
            <a:pPr>
              <a:defRPr/>
            </a:pPr>
            <a:fld id="{7D1DF79F-99A7-432E-8248-080586E10F6F}" type="slidenum">
              <a:rPr lang="id-ID"/>
              <a:pPr>
                <a:defRPr/>
              </a:pPr>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49971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d-ID"/>
              <a:t>Click to edit Master subtitle style</a:t>
            </a:r>
          </a:p>
        </p:txBody>
      </p:sp>
      <p:sp>
        <p:nvSpPr>
          <p:cNvPr id="49972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id-ID"/>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id-ID"/>
          </a:p>
        </p:txBody>
      </p:sp>
      <p:sp>
        <p:nvSpPr>
          <p:cNvPr id="8" name="Rectangle 7"/>
          <p:cNvSpPr>
            <a:spLocks noGrp="1" noChangeArrowheads="1"/>
          </p:cNvSpPr>
          <p:nvPr>
            <p:ph type="ftr" sz="quarter" idx="11"/>
          </p:nvPr>
        </p:nvSpPr>
        <p:spPr/>
        <p:txBody>
          <a:bodyPr/>
          <a:lstStyle>
            <a:lvl1pPr>
              <a:defRPr/>
            </a:lvl1pPr>
          </a:lstStyle>
          <a:p>
            <a:pPr>
              <a:defRPr/>
            </a:pPr>
            <a:endParaRPr lang="id-ID"/>
          </a:p>
        </p:txBody>
      </p:sp>
      <p:sp>
        <p:nvSpPr>
          <p:cNvPr id="9" name="Rectangle 8"/>
          <p:cNvSpPr>
            <a:spLocks noGrp="1" noChangeArrowheads="1"/>
          </p:cNvSpPr>
          <p:nvPr>
            <p:ph type="sldNum" sz="quarter" idx="12"/>
          </p:nvPr>
        </p:nvSpPr>
        <p:spPr/>
        <p:txBody>
          <a:bodyPr/>
          <a:lstStyle>
            <a:lvl1pPr>
              <a:defRPr/>
            </a:lvl1pPr>
          </a:lstStyle>
          <a:p>
            <a:pPr>
              <a:defRPr/>
            </a:pPr>
            <a:fld id="{14A4D08C-F887-47A7-ABB0-D2D426F3AEC0}" type="slidenum">
              <a:rPr lang="id-ID"/>
              <a:pPr>
                <a:defRPr/>
              </a:pPr>
              <a:t>‹#›</a:t>
            </a:fld>
            <a:endParaRPr lang="id-ID"/>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id-ID"/>
          </a:p>
        </p:txBody>
      </p:sp>
      <p:sp>
        <p:nvSpPr>
          <p:cNvPr id="5" name="Rectangle 8"/>
          <p:cNvSpPr>
            <a:spLocks noGrp="1" noChangeArrowheads="1"/>
          </p:cNvSpPr>
          <p:nvPr>
            <p:ph type="ftr" sz="quarter" idx="11"/>
          </p:nvPr>
        </p:nvSpPr>
        <p:spPr>
          <a:ln/>
        </p:spPr>
        <p:txBody>
          <a:bodyPr/>
          <a:lstStyle>
            <a:lvl1pPr>
              <a:defRPr/>
            </a:lvl1pPr>
          </a:lstStyle>
          <a:p>
            <a:pPr>
              <a:defRPr/>
            </a:pPr>
            <a:endParaRPr lang="id-ID"/>
          </a:p>
        </p:txBody>
      </p:sp>
      <p:sp>
        <p:nvSpPr>
          <p:cNvPr id="6" name="Rectangle 9"/>
          <p:cNvSpPr>
            <a:spLocks noGrp="1" noChangeArrowheads="1"/>
          </p:cNvSpPr>
          <p:nvPr>
            <p:ph type="sldNum" sz="quarter" idx="12"/>
          </p:nvPr>
        </p:nvSpPr>
        <p:spPr>
          <a:ln/>
        </p:spPr>
        <p:txBody>
          <a:bodyPr/>
          <a:lstStyle>
            <a:lvl1pPr>
              <a:defRPr/>
            </a:lvl1pPr>
          </a:lstStyle>
          <a:p>
            <a:pPr>
              <a:defRPr/>
            </a:pPr>
            <a:fld id="{7E987BBF-F67C-4B74-A05C-E6317A526CEE}" type="slidenum">
              <a:rPr lang="id-ID"/>
              <a:pPr>
                <a:defRPr/>
              </a:pPr>
              <a:t>‹#›</a:t>
            </a:fld>
            <a:endParaRPr lang="id-ID"/>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id-ID"/>
          </a:p>
        </p:txBody>
      </p:sp>
      <p:sp>
        <p:nvSpPr>
          <p:cNvPr id="5" name="Rectangle 8"/>
          <p:cNvSpPr>
            <a:spLocks noGrp="1" noChangeArrowheads="1"/>
          </p:cNvSpPr>
          <p:nvPr>
            <p:ph type="ftr" sz="quarter" idx="11"/>
          </p:nvPr>
        </p:nvSpPr>
        <p:spPr>
          <a:ln/>
        </p:spPr>
        <p:txBody>
          <a:bodyPr/>
          <a:lstStyle>
            <a:lvl1pPr>
              <a:defRPr/>
            </a:lvl1pPr>
          </a:lstStyle>
          <a:p>
            <a:pPr>
              <a:defRPr/>
            </a:pPr>
            <a:endParaRPr lang="id-ID"/>
          </a:p>
        </p:txBody>
      </p:sp>
      <p:sp>
        <p:nvSpPr>
          <p:cNvPr id="6" name="Rectangle 9"/>
          <p:cNvSpPr>
            <a:spLocks noGrp="1" noChangeArrowheads="1"/>
          </p:cNvSpPr>
          <p:nvPr>
            <p:ph type="sldNum" sz="quarter" idx="12"/>
          </p:nvPr>
        </p:nvSpPr>
        <p:spPr>
          <a:ln/>
        </p:spPr>
        <p:txBody>
          <a:bodyPr/>
          <a:lstStyle>
            <a:lvl1pPr>
              <a:defRPr/>
            </a:lvl1pPr>
          </a:lstStyle>
          <a:p>
            <a:pPr>
              <a:defRPr/>
            </a:pPr>
            <a:fld id="{3D844A31-A67C-4ACA-A5CB-DD1155CFEAE6}" type="slidenum">
              <a:rPr lang="id-ID"/>
              <a:pPr>
                <a:defRPr/>
              </a:pPr>
              <a:t>‹#›</a:t>
            </a:fld>
            <a:endParaRPr lang="id-ID"/>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id-ID"/>
          </a:p>
        </p:txBody>
      </p:sp>
      <p:sp>
        <p:nvSpPr>
          <p:cNvPr id="6" name="Rectangle 8"/>
          <p:cNvSpPr>
            <a:spLocks noGrp="1" noChangeArrowheads="1"/>
          </p:cNvSpPr>
          <p:nvPr>
            <p:ph type="ftr" sz="quarter" idx="11"/>
          </p:nvPr>
        </p:nvSpPr>
        <p:spPr>
          <a:ln/>
        </p:spPr>
        <p:txBody>
          <a:bodyPr/>
          <a:lstStyle>
            <a:lvl1pPr>
              <a:defRPr/>
            </a:lvl1pPr>
          </a:lstStyle>
          <a:p>
            <a:pPr>
              <a:defRPr/>
            </a:pPr>
            <a:endParaRPr lang="id-ID"/>
          </a:p>
        </p:txBody>
      </p:sp>
      <p:sp>
        <p:nvSpPr>
          <p:cNvPr id="7" name="Rectangle 9"/>
          <p:cNvSpPr>
            <a:spLocks noGrp="1" noChangeArrowheads="1"/>
          </p:cNvSpPr>
          <p:nvPr>
            <p:ph type="sldNum" sz="quarter" idx="12"/>
          </p:nvPr>
        </p:nvSpPr>
        <p:spPr>
          <a:ln/>
        </p:spPr>
        <p:txBody>
          <a:bodyPr/>
          <a:lstStyle>
            <a:lvl1pPr>
              <a:defRPr/>
            </a:lvl1pPr>
          </a:lstStyle>
          <a:p>
            <a:pPr>
              <a:defRPr/>
            </a:pPr>
            <a:fld id="{A9634C33-1D17-4B23-990D-6EB59C15565B}" type="slidenum">
              <a:rPr lang="id-ID"/>
              <a:pPr>
                <a:defRPr/>
              </a:pPr>
              <a:t>‹#›</a:t>
            </a:fld>
            <a:endParaRPr lang="id-ID"/>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id-ID"/>
          </a:p>
        </p:txBody>
      </p:sp>
      <p:sp>
        <p:nvSpPr>
          <p:cNvPr id="8" name="Rectangle 8"/>
          <p:cNvSpPr>
            <a:spLocks noGrp="1" noChangeArrowheads="1"/>
          </p:cNvSpPr>
          <p:nvPr>
            <p:ph type="ftr" sz="quarter" idx="11"/>
          </p:nvPr>
        </p:nvSpPr>
        <p:spPr>
          <a:ln/>
        </p:spPr>
        <p:txBody>
          <a:bodyPr/>
          <a:lstStyle>
            <a:lvl1pPr>
              <a:defRPr/>
            </a:lvl1pPr>
          </a:lstStyle>
          <a:p>
            <a:pPr>
              <a:defRPr/>
            </a:pPr>
            <a:endParaRPr lang="id-ID"/>
          </a:p>
        </p:txBody>
      </p:sp>
      <p:sp>
        <p:nvSpPr>
          <p:cNvPr id="9" name="Rectangle 9"/>
          <p:cNvSpPr>
            <a:spLocks noGrp="1" noChangeArrowheads="1"/>
          </p:cNvSpPr>
          <p:nvPr>
            <p:ph type="sldNum" sz="quarter" idx="12"/>
          </p:nvPr>
        </p:nvSpPr>
        <p:spPr>
          <a:ln/>
        </p:spPr>
        <p:txBody>
          <a:bodyPr/>
          <a:lstStyle>
            <a:lvl1pPr>
              <a:defRPr/>
            </a:lvl1pPr>
          </a:lstStyle>
          <a:p>
            <a:pPr>
              <a:defRPr/>
            </a:pPr>
            <a:fld id="{65F6E893-D151-4369-9D24-434F2DC3A752}" type="slidenum">
              <a:rPr lang="id-ID"/>
              <a:pPr>
                <a:defRPr/>
              </a:pPr>
              <a:t>‹#›</a:t>
            </a:fld>
            <a:endParaRPr lang="id-ID"/>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id-ID"/>
          </a:p>
        </p:txBody>
      </p:sp>
      <p:sp>
        <p:nvSpPr>
          <p:cNvPr id="4" name="Rectangle 8"/>
          <p:cNvSpPr>
            <a:spLocks noGrp="1" noChangeArrowheads="1"/>
          </p:cNvSpPr>
          <p:nvPr>
            <p:ph type="ftr" sz="quarter" idx="11"/>
          </p:nvPr>
        </p:nvSpPr>
        <p:spPr>
          <a:ln/>
        </p:spPr>
        <p:txBody>
          <a:bodyPr/>
          <a:lstStyle>
            <a:lvl1pPr>
              <a:defRPr/>
            </a:lvl1pPr>
          </a:lstStyle>
          <a:p>
            <a:pPr>
              <a:defRPr/>
            </a:pPr>
            <a:endParaRPr lang="id-ID"/>
          </a:p>
        </p:txBody>
      </p:sp>
      <p:sp>
        <p:nvSpPr>
          <p:cNvPr id="5" name="Rectangle 9"/>
          <p:cNvSpPr>
            <a:spLocks noGrp="1" noChangeArrowheads="1"/>
          </p:cNvSpPr>
          <p:nvPr>
            <p:ph type="sldNum" sz="quarter" idx="12"/>
          </p:nvPr>
        </p:nvSpPr>
        <p:spPr>
          <a:ln/>
        </p:spPr>
        <p:txBody>
          <a:bodyPr/>
          <a:lstStyle>
            <a:lvl1pPr>
              <a:defRPr/>
            </a:lvl1pPr>
          </a:lstStyle>
          <a:p>
            <a:pPr>
              <a:defRPr/>
            </a:pPr>
            <a:fld id="{DC858C6A-2462-49D7-A375-8E831A661460}" type="slidenum">
              <a:rPr lang="id-ID"/>
              <a:pPr>
                <a:defRPr/>
              </a:pPr>
              <a:t>‹#›</a:t>
            </a:fld>
            <a:endParaRPr lang="id-ID"/>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id-ID"/>
          </a:p>
        </p:txBody>
      </p:sp>
      <p:sp>
        <p:nvSpPr>
          <p:cNvPr id="3" name="Rectangle 8"/>
          <p:cNvSpPr>
            <a:spLocks noGrp="1" noChangeArrowheads="1"/>
          </p:cNvSpPr>
          <p:nvPr>
            <p:ph type="ftr" sz="quarter" idx="11"/>
          </p:nvPr>
        </p:nvSpPr>
        <p:spPr>
          <a:ln/>
        </p:spPr>
        <p:txBody>
          <a:bodyPr/>
          <a:lstStyle>
            <a:lvl1pPr>
              <a:defRPr/>
            </a:lvl1pPr>
          </a:lstStyle>
          <a:p>
            <a:pPr>
              <a:defRPr/>
            </a:pPr>
            <a:endParaRPr lang="id-ID"/>
          </a:p>
        </p:txBody>
      </p:sp>
      <p:sp>
        <p:nvSpPr>
          <p:cNvPr id="4" name="Rectangle 9"/>
          <p:cNvSpPr>
            <a:spLocks noGrp="1" noChangeArrowheads="1"/>
          </p:cNvSpPr>
          <p:nvPr>
            <p:ph type="sldNum" sz="quarter" idx="12"/>
          </p:nvPr>
        </p:nvSpPr>
        <p:spPr>
          <a:ln/>
        </p:spPr>
        <p:txBody>
          <a:bodyPr/>
          <a:lstStyle>
            <a:lvl1pPr>
              <a:defRPr/>
            </a:lvl1pPr>
          </a:lstStyle>
          <a:p>
            <a:pPr>
              <a:defRPr/>
            </a:pPr>
            <a:fld id="{A4EBCE67-C951-4D50-AE19-4B2DE732D118}" type="slidenum">
              <a:rPr lang="id-ID"/>
              <a:pPr>
                <a:defRPr/>
              </a:pPr>
              <a:t>‹#›</a:t>
            </a:fld>
            <a:endParaRPr lang="id-ID"/>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id-ID"/>
          </a:p>
        </p:txBody>
      </p:sp>
      <p:sp>
        <p:nvSpPr>
          <p:cNvPr id="6" name="Rectangle 8"/>
          <p:cNvSpPr>
            <a:spLocks noGrp="1" noChangeArrowheads="1"/>
          </p:cNvSpPr>
          <p:nvPr>
            <p:ph type="ftr" sz="quarter" idx="11"/>
          </p:nvPr>
        </p:nvSpPr>
        <p:spPr>
          <a:ln/>
        </p:spPr>
        <p:txBody>
          <a:bodyPr/>
          <a:lstStyle>
            <a:lvl1pPr>
              <a:defRPr/>
            </a:lvl1pPr>
          </a:lstStyle>
          <a:p>
            <a:pPr>
              <a:defRPr/>
            </a:pPr>
            <a:endParaRPr lang="id-ID"/>
          </a:p>
        </p:txBody>
      </p:sp>
      <p:sp>
        <p:nvSpPr>
          <p:cNvPr id="7" name="Rectangle 9"/>
          <p:cNvSpPr>
            <a:spLocks noGrp="1" noChangeArrowheads="1"/>
          </p:cNvSpPr>
          <p:nvPr>
            <p:ph type="sldNum" sz="quarter" idx="12"/>
          </p:nvPr>
        </p:nvSpPr>
        <p:spPr>
          <a:ln/>
        </p:spPr>
        <p:txBody>
          <a:bodyPr/>
          <a:lstStyle>
            <a:lvl1pPr>
              <a:defRPr/>
            </a:lvl1pPr>
          </a:lstStyle>
          <a:p>
            <a:pPr>
              <a:defRPr/>
            </a:pPr>
            <a:fld id="{7CD8DBF5-D90E-4DCB-9DA0-06E0803E150A}" type="slidenum">
              <a:rPr lang="id-ID"/>
              <a:pPr>
                <a:defRPr/>
              </a:pPr>
              <a:t>‹#›</a:t>
            </a:fld>
            <a:endParaRPr lang="id-ID"/>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id-ID"/>
          </a:p>
        </p:txBody>
      </p:sp>
      <p:sp>
        <p:nvSpPr>
          <p:cNvPr id="6" name="Rectangle 8"/>
          <p:cNvSpPr>
            <a:spLocks noGrp="1" noChangeArrowheads="1"/>
          </p:cNvSpPr>
          <p:nvPr>
            <p:ph type="ftr" sz="quarter" idx="11"/>
          </p:nvPr>
        </p:nvSpPr>
        <p:spPr>
          <a:ln/>
        </p:spPr>
        <p:txBody>
          <a:bodyPr/>
          <a:lstStyle>
            <a:lvl1pPr>
              <a:defRPr/>
            </a:lvl1pPr>
          </a:lstStyle>
          <a:p>
            <a:pPr>
              <a:defRPr/>
            </a:pPr>
            <a:endParaRPr lang="id-ID"/>
          </a:p>
        </p:txBody>
      </p:sp>
      <p:sp>
        <p:nvSpPr>
          <p:cNvPr id="7" name="Rectangle 9"/>
          <p:cNvSpPr>
            <a:spLocks noGrp="1" noChangeArrowheads="1"/>
          </p:cNvSpPr>
          <p:nvPr>
            <p:ph type="sldNum" sz="quarter" idx="12"/>
          </p:nvPr>
        </p:nvSpPr>
        <p:spPr>
          <a:ln/>
        </p:spPr>
        <p:txBody>
          <a:bodyPr/>
          <a:lstStyle>
            <a:lvl1pPr>
              <a:defRPr/>
            </a:lvl1pPr>
          </a:lstStyle>
          <a:p>
            <a:pPr>
              <a:defRPr/>
            </a:pPr>
            <a:fld id="{DD686299-335E-4C4D-966F-F4C6991E981D}" type="slidenum">
              <a:rPr lang="id-ID"/>
              <a:pPr>
                <a:defRPr/>
              </a:pPr>
              <a:t>‹#›</a:t>
            </a:fld>
            <a:endParaRPr lang="id-ID"/>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id-ID"/>
          </a:p>
        </p:txBody>
      </p:sp>
      <p:sp>
        <p:nvSpPr>
          <p:cNvPr id="5" name="Rectangle 8"/>
          <p:cNvSpPr>
            <a:spLocks noGrp="1" noChangeArrowheads="1"/>
          </p:cNvSpPr>
          <p:nvPr>
            <p:ph type="ftr" sz="quarter" idx="11"/>
          </p:nvPr>
        </p:nvSpPr>
        <p:spPr>
          <a:ln/>
        </p:spPr>
        <p:txBody>
          <a:bodyPr/>
          <a:lstStyle>
            <a:lvl1pPr>
              <a:defRPr/>
            </a:lvl1pPr>
          </a:lstStyle>
          <a:p>
            <a:pPr>
              <a:defRPr/>
            </a:pPr>
            <a:endParaRPr lang="id-ID"/>
          </a:p>
        </p:txBody>
      </p:sp>
      <p:sp>
        <p:nvSpPr>
          <p:cNvPr id="6" name="Rectangle 9"/>
          <p:cNvSpPr>
            <a:spLocks noGrp="1" noChangeArrowheads="1"/>
          </p:cNvSpPr>
          <p:nvPr>
            <p:ph type="sldNum" sz="quarter" idx="12"/>
          </p:nvPr>
        </p:nvSpPr>
        <p:spPr>
          <a:ln/>
        </p:spPr>
        <p:txBody>
          <a:bodyPr/>
          <a:lstStyle>
            <a:lvl1pPr>
              <a:defRPr/>
            </a:lvl1pPr>
          </a:lstStyle>
          <a:p>
            <a:pPr>
              <a:defRPr/>
            </a:pPr>
            <a:fld id="{D751B6B1-BD8A-4881-85A2-17BA0590A8D9}"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6.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7.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5.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44032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2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2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2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44032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2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2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3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3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3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a:p>
          </p:txBody>
        </p:sp>
        <p:sp>
          <p:nvSpPr>
            <p:cNvPr id="44033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sp>
          <p:nvSpPr>
            <p:cNvPr id="44033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grpSp>
          <p:nvGrpSpPr>
            <p:cNvPr id="3" name="Group 15"/>
            <p:cNvGrpSpPr>
              <a:grpSpLocks/>
            </p:cNvGrpSpPr>
            <p:nvPr/>
          </p:nvGrpSpPr>
          <p:grpSpPr bwMode="auto">
            <a:xfrm>
              <a:off x="192" y="2284"/>
              <a:ext cx="1254" cy="923"/>
              <a:chOff x="192" y="2284"/>
              <a:chExt cx="1254" cy="923"/>
            </a:xfrm>
          </p:grpSpPr>
          <p:sp>
            <p:nvSpPr>
              <p:cNvPr id="44033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a:p>
            </p:txBody>
          </p:sp>
          <p:sp>
            <p:nvSpPr>
              <p:cNvPr id="44033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3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a:p>
            </p:txBody>
          </p:sp>
          <p:sp>
            <p:nvSpPr>
              <p:cNvPr id="44033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4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5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5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5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5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5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5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4035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a:p>
            </p:txBody>
          </p:sp>
          <p:sp>
            <p:nvSpPr>
              <p:cNvPr id="44035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a:p>
            </p:txBody>
          </p:sp>
          <p:sp>
            <p:nvSpPr>
              <p:cNvPr id="44035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a:p>
            </p:txBody>
          </p:sp>
          <p:sp>
            <p:nvSpPr>
              <p:cNvPr id="44035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a:p>
            </p:txBody>
          </p:sp>
          <p:sp>
            <p:nvSpPr>
              <p:cNvPr id="44036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a:p>
            </p:txBody>
          </p:sp>
        </p:grpSp>
      </p:grpSp>
      <p:sp>
        <p:nvSpPr>
          <p:cNvPr id="44036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id-ID" smtClean="0"/>
              <a:t>Click to edit Master title style</a:t>
            </a:r>
          </a:p>
        </p:txBody>
      </p:sp>
      <p:sp>
        <p:nvSpPr>
          <p:cNvPr id="44036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440363"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00000"/>
                  </a:outerShdw>
                </a:effectLst>
                <a:latin typeface="+mn-lt"/>
              </a:defRPr>
            </a:lvl1pPr>
          </a:lstStyle>
          <a:p>
            <a:pPr>
              <a:defRPr/>
            </a:pPr>
            <a:endParaRPr lang="id-ID"/>
          </a:p>
        </p:txBody>
      </p:sp>
      <p:sp>
        <p:nvSpPr>
          <p:cNvPr id="440364"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00000"/>
                  </a:outerShdw>
                </a:effectLst>
                <a:latin typeface="+mn-lt"/>
              </a:defRPr>
            </a:lvl1pPr>
          </a:lstStyle>
          <a:p>
            <a:pPr>
              <a:defRPr/>
            </a:pPr>
            <a:endParaRPr lang="id-ID"/>
          </a:p>
        </p:txBody>
      </p:sp>
      <p:sp>
        <p:nvSpPr>
          <p:cNvPr id="440365"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00000"/>
                  </a:outerShdw>
                </a:effectLst>
                <a:latin typeface="+mn-lt"/>
              </a:defRPr>
            </a:lvl1pPr>
          </a:lstStyle>
          <a:p>
            <a:pPr>
              <a:defRPr/>
            </a:pPr>
            <a:fld id="{791E50B7-A1C6-4C3F-AD93-302A92DBC6A1}" type="slidenum">
              <a:rPr lang="id-ID"/>
              <a:pPr>
                <a:defRPr/>
              </a:pPr>
              <a:t>‹#›</a:t>
            </a:fld>
            <a:endParaRPr lang="id-ID"/>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d-ID" smtClean="0"/>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5018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atin typeface="+mn-lt"/>
              </a:defRPr>
            </a:lvl1pPr>
          </a:lstStyle>
          <a:p>
            <a:pPr>
              <a:defRPr/>
            </a:pPr>
            <a:endParaRPr lang="id-ID"/>
          </a:p>
        </p:txBody>
      </p:sp>
      <p:sp>
        <p:nvSpPr>
          <p:cNvPr id="5018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a:defRPr/>
            </a:pPr>
            <a:endParaRPr lang="id-ID"/>
          </a:p>
        </p:txBody>
      </p:sp>
      <p:sp>
        <p:nvSpPr>
          <p:cNvPr id="5018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a:defRPr/>
            </a:pPr>
            <a:fld id="{42AA5248-6457-4F87-95B8-B45901D4D011}" type="slidenum">
              <a:rPr lang="id-ID"/>
              <a:pPr>
                <a:defRPr/>
              </a:pPr>
              <a:t>‹#›</a:t>
            </a:fld>
            <a:endParaRPr lang="id-ID"/>
          </a:p>
        </p:txBody>
      </p:sp>
      <p:sp>
        <p:nvSpPr>
          <p:cNvPr id="5018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5018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2" name="Group 10"/>
          <p:cNvGrpSpPr>
            <a:grpSpLocks/>
          </p:cNvGrpSpPr>
          <p:nvPr/>
        </p:nvGrpSpPr>
        <p:grpSpPr bwMode="auto">
          <a:xfrm>
            <a:off x="7938" y="5540375"/>
            <a:ext cx="1784350" cy="1246188"/>
            <a:chOff x="5" y="3490"/>
            <a:chExt cx="1124" cy="785"/>
          </a:xfrm>
        </p:grpSpPr>
        <p:sp>
          <p:nvSpPr>
            <p:cNvPr id="5018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5018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5018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5019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5019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5019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5019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5019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5019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5019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5019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5020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5020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5020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5020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5" name="Group 28"/>
              <p:cNvGrpSpPr>
                <a:grpSpLocks/>
              </p:cNvGrpSpPr>
              <p:nvPr userDrawn="1"/>
            </p:nvGrpSpPr>
            <p:grpSpPr bwMode="auto">
              <a:xfrm>
                <a:off x="5" y="3490"/>
                <a:ext cx="1124" cy="678"/>
                <a:chOff x="5" y="3490"/>
                <a:chExt cx="1124" cy="678"/>
              </a:xfrm>
            </p:grpSpPr>
            <p:sp>
              <p:nvSpPr>
                <p:cNvPr id="5020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5020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5020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5020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5020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5021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5021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5021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5021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5021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7" name="Group 40"/>
          <p:cNvGrpSpPr>
            <a:grpSpLocks/>
          </p:cNvGrpSpPr>
          <p:nvPr/>
        </p:nvGrpSpPr>
        <p:grpSpPr bwMode="auto">
          <a:xfrm>
            <a:off x="7318375"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5021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9" name="Group 43"/>
              <p:cNvGrpSpPr>
                <a:grpSpLocks/>
              </p:cNvGrpSpPr>
              <p:nvPr userDrawn="1"/>
            </p:nvGrpSpPr>
            <p:grpSpPr bwMode="auto">
              <a:xfrm>
                <a:off x="4610" y="57"/>
                <a:ext cx="1344" cy="985"/>
                <a:chOff x="4610" y="57"/>
                <a:chExt cx="1344" cy="985"/>
              </a:xfrm>
            </p:grpSpPr>
            <p:sp>
              <p:nvSpPr>
                <p:cNvPr id="5022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50221"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50222"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5022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50224"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50225"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5022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50227"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5022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11469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11469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id-ID"/>
          </a:p>
        </p:txBody>
      </p:sp>
      <p:sp>
        <p:nvSpPr>
          <p:cNvPr id="114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id-ID"/>
          </a:p>
        </p:txBody>
      </p:sp>
      <p:sp>
        <p:nvSpPr>
          <p:cNvPr id="11469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01395812-04BE-4CC2-AB53-88FE7108DBB7}" type="slidenum">
              <a:rPr lang="id-ID"/>
              <a:pPr/>
              <a:t>‹#›</a:t>
            </a:fld>
            <a:endParaRPr lang="id-ID"/>
          </a:p>
        </p:txBody>
      </p:sp>
    </p:spTree>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1600200"/>
            <a:ext cx="8247063" cy="5257800"/>
            <a:chOff x="576" y="1008"/>
            <a:chExt cx="5195" cy="3312"/>
          </a:xfrm>
        </p:grpSpPr>
        <p:sp>
          <p:nvSpPr>
            <p:cNvPr id="17411" name="Rectangle 3" descr="White marble"/>
            <p:cNvSpPr>
              <a:spLocks noChangeArrowheads="1"/>
            </p:cNvSpPr>
            <p:nvPr/>
          </p:nvSpPr>
          <p:spPr bwMode="auto">
            <a:xfrm>
              <a:off x="641" y="1014"/>
              <a:ext cx="5117" cy="3305"/>
            </a:xfrm>
            <a:prstGeom prst="rect">
              <a:avLst/>
            </a:prstGeom>
            <a:blipFill dpi="0" rotWithShape="0">
              <a:blip r:embed="rId13" cstate="print"/>
              <a:srcRect/>
              <a:tile tx="0" ty="0" sx="100000" sy="100000" flip="none" algn="tl"/>
            </a:blipFill>
            <a:ln w="9525">
              <a:noFill/>
              <a:miter lim="800000"/>
              <a:headEnd/>
              <a:tailEnd/>
            </a:ln>
            <a:effectLst/>
          </p:spPr>
          <p:txBody>
            <a:bodyPr wrap="none" lIns="92075" tIns="46038" rIns="92075" bIns="46038" anchor="ctr"/>
            <a:lstStyle/>
            <a:p>
              <a:pPr eaLnBrk="0" hangingPunct="0">
                <a:spcBef>
                  <a:spcPct val="50000"/>
                </a:spcBef>
              </a:pPr>
              <a:endParaRPr kumimoji="1" lang="en-US" sz="2400">
                <a:latin typeface="Times New Roman" pitchFamily="18" charset="0"/>
              </a:endParaRPr>
            </a:p>
          </p:txBody>
        </p:sp>
        <p:sp>
          <p:nvSpPr>
            <p:cNvPr id="17412" name="Rectangle 4"/>
            <p:cNvSpPr>
              <a:spLocks noChangeArrowheads="1"/>
            </p:cNvSpPr>
            <p:nvPr/>
          </p:nvSpPr>
          <p:spPr bwMode="auto">
            <a:xfrm>
              <a:off x="576" y="1008"/>
              <a:ext cx="65" cy="3311"/>
            </a:xfrm>
            <a:prstGeom prst="rect">
              <a:avLst/>
            </a:prstGeom>
            <a:solidFill>
              <a:schemeClr val="accent1"/>
            </a:solidFill>
            <a:ln w="9525">
              <a:noFill/>
              <a:miter lim="800000"/>
              <a:headEnd/>
              <a:tailEnd/>
            </a:ln>
            <a:effectLst/>
          </p:spPr>
          <p:txBody>
            <a:bodyPr/>
            <a:lstStyle/>
            <a:p>
              <a:endParaRPr lang="en-US"/>
            </a:p>
          </p:txBody>
        </p:sp>
        <p:sp>
          <p:nvSpPr>
            <p:cNvPr id="17413" name="Rectangle 5"/>
            <p:cNvSpPr>
              <a:spLocks noChangeArrowheads="1"/>
            </p:cNvSpPr>
            <p:nvPr/>
          </p:nvSpPr>
          <p:spPr bwMode="auto">
            <a:xfrm>
              <a:off x="576" y="1008"/>
              <a:ext cx="5195" cy="62"/>
            </a:xfrm>
            <a:prstGeom prst="rect">
              <a:avLst/>
            </a:prstGeom>
            <a:solidFill>
              <a:schemeClr val="accent1"/>
            </a:solidFill>
            <a:ln w="9525">
              <a:noFill/>
              <a:miter lim="800000"/>
              <a:headEnd/>
              <a:tailEnd/>
            </a:ln>
            <a:effectLst/>
          </p:spPr>
          <p:txBody>
            <a:bodyPr/>
            <a:lstStyle/>
            <a:p>
              <a:endParaRPr lang="en-US"/>
            </a:p>
          </p:txBody>
        </p:sp>
        <p:sp>
          <p:nvSpPr>
            <p:cNvPr id="17414" name="Rectangle 6"/>
            <p:cNvSpPr>
              <a:spLocks noChangeArrowheads="1"/>
            </p:cNvSpPr>
            <p:nvPr/>
          </p:nvSpPr>
          <p:spPr bwMode="auto">
            <a:xfrm>
              <a:off x="5498" y="1014"/>
              <a:ext cx="260" cy="50"/>
            </a:xfrm>
            <a:prstGeom prst="rect">
              <a:avLst/>
            </a:prstGeom>
            <a:solidFill>
              <a:schemeClr val="folHlink"/>
            </a:solidFill>
            <a:ln w="9525">
              <a:noFill/>
              <a:miter lim="800000"/>
              <a:headEnd/>
              <a:tailEnd/>
            </a:ln>
            <a:effectLst/>
          </p:spPr>
          <p:txBody>
            <a:bodyPr/>
            <a:lstStyle/>
            <a:p>
              <a:endParaRPr lang="en-US"/>
            </a:p>
          </p:txBody>
        </p:sp>
        <p:sp>
          <p:nvSpPr>
            <p:cNvPr id="17415" name="Rectangle 7"/>
            <p:cNvSpPr>
              <a:spLocks noChangeArrowheads="1"/>
            </p:cNvSpPr>
            <p:nvPr/>
          </p:nvSpPr>
          <p:spPr bwMode="auto">
            <a:xfrm>
              <a:off x="4975" y="1014"/>
              <a:ext cx="261" cy="50"/>
            </a:xfrm>
            <a:prstGeom prst="rect">
              <a:avLst/>
            </a:prstGeom>
            <a:solidFill>
              <a:schemeClr val="folHlink"/>
            </a:solidFill>
            <a:ln w="9525">
              <a:noFill/>
              <a:miter lim="800000"/>
              <a:headEnd/>
              <a:tailEnd/>
            </a:ln>
            <a:effectLst/>
          </p:spPr>
          <p:txBody>
            <a:bodyPr/>
            <a:lstStyle/>
            <a:p>
              <a:endParaRPr lang="en-US"/>
            </a:p>
          </p:txBody>
        </p:sp>
        <p:sp>
          <p:nvSpPr>
            <p:cNvPr id="17416" name="Rectangle 8"/>
            <p:cNvSpPr>
              <a:spLocks noChangeArrowheads="1"/>
            </p:cNvSpPr>
            <p:nvPr/>
          </p:nvSpPr>
          <p:spPr bwMode="auto">
            <a:xfrm>
              <a:off x="4454" y="1014"/>
              <a:ext cx="259" cy="50"/>
            </a:xfrm>
            <a:prstGeom prst="rect">
              <a:avLst/>
            </a:prstGeom>
            <a:solidFill>
              <a:schemeClr val="folHlink"/>
            </a:solidFill>
            <a:ln w="9525">
              <a:noFill/>
              <a:miter lim="800000"/>
              <a:headEnd/>
              <a:tailEnd/>
            </a:ln>
            <a:effectLst/>
          </p:spPr>
          <p:txBody>
            <a:bodyPr/>
            <a:lstStyle/>
            <a:p>
              <a:endParaRPr lang="en-US"/>
            </a:p>
          </p:txBody>
        </p:sp>
        <p:sp>
          <p:nvSpPr>
            <p:cNvPr id="17417" name="Rectangle 9"/>
            <p:cNvSpPr>
              <a:spLocks noChangeArrowheads="1"/>
            </p:cNvSpPr>
            <p:nvPr/>
          </p:nvSpPr>
          <p:spPr bwMode="auto">
            <a:xfrm>
              <a:off x="3931" y="1014"/>
              <a:ext cx="260" cy="50"/>
            </a:xfrm>
            <a:prstGeom prst="rect">
              <a:avLst/>
            </a:prstGeom>
            <a:solidFill>
              <a:schemeClr val="folHlink"/>
            </a:solidFill>
            <a:ln w="9525">
              <a:noFill/>
              <a:miter lim="800000"/>
              <a:headEnd/>
              <a:tailEnd/>
            </a:ln>
            <a:effectLst/>
          </p:spPr>
          <p:txBody>
            <a:bodyPr/>
            <a:lstStyle/>
            <a:p>
              <a:endParaRPr lang="en-US"/>
            </a:p>
          </p:txBody>
        </p:sp>
        <p:sp>
          <p:nvSpPr>
            <p:cNvPr id="17418" name="Rectangle 10"/>
            <p:cNvSpPr>
              <a:spLocks noChangeArrowheads="1"/>
            </p:cNvSpPr>
            <p:nvPr/>
          </p:nvSpPr>
          <p:spPr bwMode="auto">
            <a:xfrm>
              <a:off x="3409" y="1014"/>
              <a:ext cx="260" cy="50"/>
            </a:xfrm>
            <a:prstGeom prst="rect">
              <a:avLst/>
            </a:prstGeom>
            <a:solidFill>
              <a:schemeClr val="folHlink"/>
            </a:solidFill>
            <a:ln w="9525">
              <a:noFill/>
              <a:miter lim="800000"/>
              <a:headEnd/>
              <a:tailEnd/>
            </a:ln>
            <a:effectLst/>
          </p:spPr>
          <p:txBody>
            <a:bodyPr/>
            <a:lstStyle/>
            <a:p>
              <a:endParaRPr lang="en-US"/>
            </a:p>
          </p:txBody>
        </p:sp>
        <p:sp>
          <p:nvSpPr>
            <p:cNvPr id="17419" name="Rectangle 11"/>
            <p:cNvSpPr>
              <a:spLocks noChangeArrowheads="1"/>
            </p:cNvSpPr>
            <p:nvPr/>
          </p:nvSpPr>
          <p:spPr bwMode="auto">
            <a:xfrm>
              <a:off x="2887" y="1014"/>
              <a:ext cx="260" cy="50"/>
            </a:xfrm>
            <a:prstGeom prst="rect">
              <a:avLst/>
            </a:prstGeom>
            <a:solidFill>
              <a:schemeClr val="folHlink"/>
            </a:solidFill>
            <a:ln w="9525">
              <a:noFill/>
              <a:miter lim="800000"/>
              <a:headEnd/>
              <a:tailEnd/>
            </a:ln>
            <a:effectLst/>
          </p:spPr>
          <p:txBody>
            <a:bodyPr/>
            <a:lstStyle/>
            <a:p>
              <a:endParaRPr lang="en-US"/>
            </a:p>
          </p:txBody>
        </p:sp>
        <p:sp>
          <p:nvSpPr>
            <p:cNvPr id="17420" name="Rectangle 12"/>
            <p:cNvSpPr>
              <a:spLocks noChangeArrowheads="1"/>
            </p:cNvSpPr>
            <p:nvPr/>
          </p:nvSpPr>
          <p:spPr bwMode="auto">
            <a:xfrm>
              <a:off x="2365" y="1014"/>
              <a:ext cx="260" cy="50"/>
            </a:xfrm>
            <a:prstGeom prst="rect">
              <a:avLst/>
            </a:prstGeom>
            <a:solidFill>
              <a:schemeClr val="folHlink"/>
            </a:solidFill>
            <a:ln w="9525">
              <a:noFill/>
              <a:miter lim="800000"/>
              <a:headEnd/>
              <a:tailEnd/>
            </a:ln>
            <a:effectLst/>
          </p:spPr>
          <p:txBody>
            <a:bodyPr/>
            <a:lstStyle/>
            <a:p>
              <a:endParaRPr lang="en-US"/>
            </a:p>
          </p:txBody>
        </p:sp>
        <p:sp>
          <p:nvSpPr>
            <p:cNvPr id="17421" name="Rectangle 13"/>
            <p:cNvSpPr>
              <a:spLocks noChangeArrowheads="1"/>
            </p:cNvSpPr>
            <p:nvPr/>
          </p:nvSpPr>
          <p:spPr bwMode="auto">
            <a:xfrm>
              <a:off x="1842" y="1014"/>
              <a:ext cx="260" cy="50"/>
            </a:xfrm>
            <a:prstGeom prst="rect">
              <a:avLst/>
            </a:prstGeom>
            <a:solidFill>
              <a:schemeClr val="folHlink"/>
            </a:solidFill>
            <a:ln w="9525">
              <a:noFill/>
              <a:miter lim="800000"/>
              <a:headEnd/>
              <a:tailEnd/>
            </a:ln>
            <a:effectLst/>
          </p:spPr>
          <p:txBody>
            <a:bodyPr/>
            <a:lstStyle/>
            <a:p>
              <a:endParaRPr lang="en-US"/>
            </a:p>
          </p:txBody>
        </p:sp>
        <p:sp>
          <p:nvSpPr>
            <p:cNvPr id="17422" name="Rectangle 14"/>
            <p:cNvSpPr>
              <a:spLocks noChangeArrowheads="1"/>
            </p:cNvSpPr>
            <p:nvPr/>
          </p:nvSpPr>
          <p:spPr bwMode="auto">
            <a:xfrm>
              <a:off x="1320" y="1014"/>
              <a:ext cx="261" cy="50"/>
            </a:xfrm>
            <a:prstGeom prst="rect">
              <a:avLst/>
            </a:prstGeom>
            <a:solidFill>
              <a:schemeClr val="folHlink"/>
            </a:solidFill>
            <a:ln w="9525">
              <a:noFill/>
              <a:miter lim="800000"/>
              <a:headEnd/>
              <a:tailEnd/>
            </a:ln>
            <a:effectLst/>
          </p:spPr>
          <p:txBody>
            <a:bodyPr/>
            <a:lstStyle/>
            <a:p>
              <a:endParaRPr lang="en-US"/>
            </a:p>
          </p:txBody>
        </p:sp>
        <p:sp>
          <p:nvSpPr>
            <p:cNvPr id="17423" name="Rectangle 15"/>
            <p:cNvSpPr>
              <a:spLocks noChangeArrowheads="1"/>
            </p:cNvSpPr>
            <p:nvPr/>
          </p:nvSpPr>
          <p:spPr bwMode="auto">
            <a:xfrm>
              <a:off x="798" y="1014"/>
              <a:ext cx="260" cy="50"/>
            </a:xfrm>
            <a:prstGeom prst="rect">
              <a:avLst/>
            </a:prstGeom>
            <a:solidFill>
              <a:schemeClr val="folHlink"/>
            </a:solidFill>
            <a:ln w="9525">
              <a:noFill/>
              <a:miter lim="800000"/>
              <a:headEnd/>
              <a:tailEnd/>
            </a:ln>
            <a:effectLst/>
          </p:spPr>
          <p:txBody>
            <a:bodyPr/>
            <a:lstStyle/>
            <a:p>
              <a:endParaRPr lang="en-US"/>
            </a:p>
          </p:txBody>
        </p:sp>
        <p:sp>
          <p:nvSpPr>
            <p:cNvPr id="17424" name="Rectangle 16"/>
            <p:cNvSpPr>
              <a:spLocks noChangeArrowheads="1"/>
            </p:cNvSpPr>
            <p:nvPr/>
          </p:nvSpPr>
          <p:spPr bwMode="auto">
            <a:xfrm>
              <a:off x="581" y="1114"/>
              <a:ext cx="53" cy="246"/>
            </a:xfrm>
            <a:prstGeom prst="rect">
              <a:avLst/>
            </a:prstGeom>
            <a:solidFill>
              <a:schemeClr val="folHlink"/>
            </a:solidFill>
            <a:ln w="9525">
              <a:noFill/>
              <a:miter lim="800000"/>
              <a:headEnd/>
              <a:tailEnd/>
            </a:ln>
            <a:effectLst/>
          </p:spPr>
          <p:txBody>
            <a:bodyPr/>
            <a:lstStyle/>
            <a:p>
              <a:endParaRPr lang="en-US"/>
            </a:p>
          </p:txBody>
        </p:sp>
        <p:sp>
          <p:nvSpPr>
            <p:cNvPr id="17425" name="Rectangle 17"/>
            <p:cNvSpPr>
              <a:spLocks noChangeArrowheads="1"/>
            </p:cNvSpPr>
            <p:nvPr/>
          </p:nvSpPr>
          <p:spPr bwMode="auto">
            <a:xfrm>
              <a:off x="581" y="1607"/>
              <a:ext cx="53" cy="246"/>
            </a:xfrm>
            <a:prstGeom prst="rect">
              <a:avLst/>
            </a:prstGeom>
            <a:solidFill>
              <a:schemeClr val="folHlink"/>
            </a:solidFill>
            <a:ln w="9525">
              <a:noFill/>
              <a:miter lim="800000"/>
              <a:headEnd/>
              <a:tailEnd/>
            </a:ln>
            <a:effectLst/>
          </p:spPr>
          <p:txBody>
            <a:bodyPr/>
            <a:lstStyle/>
            <a:p>
              <a:endParaRPr lang="en-US"/>
            </a:p>
          </p:txBody>
        </p:sp>
        <p:sp>
          <p:nvSpPr>
            <p:cNvPr id="17426" name="Rectangle 18"/>
            <p:cNvSpPr>
              <a:spLocks noChangeArrowheads="1"/>
            </p:cNvSpPr>
            <p:nvPr/>
          </p:nvSpPr>
          <p:spPr bwMode="auto">
            <a:xfrm>
              <a:off x="581" y="2101"/>
              <a:ext cx="53" cy="245"/>
            </a:xfrm>
            <a:prstGeom prst="rect">
              <a:avLst/>
            </a:prstGeom>
            <a:solidFill>
              <a:schemeClr val="folHlink"/>
            </a:solidFill>
            <a:ln w="9525">
              <a:noFill/>
              <a:miter lim="800000"/>
              <a:headEnd/>
              <a:tailEnd/>
            </a:ln>
            <a:effectLst/>
          </p:spPr>
          <p:txBody>
            <a:bodyPr/>
            <a:lstStyle/>
            <a:p>
              <a:endParaRPr lang="en-US"/>
            </a:p>
          </p:txBody>
        </p:sp>
        <p:sp>
          <p:nvSpPr>
            <p:cNvPr id="17427" name="Rectangle 19"/>
            <p:cNvSpPr>
              <a:spLocks noChangeArrowheads="1"/>
            </p:cNvSpPr>
            <p:nvPr/>
          </p:nvSpPr>
          <p:spPr bwMode="auto">
            <a:xfrm>
              <a:off x="581" y="2594"/>
              <a:ext cx="53" cy="246"/>
            </a:xfrm>
            <a:prstGeom prst="rect">
              <a:avLst/>
            </a:prstGeom>
            <a:solidFill>
              <a:schemeClr val="folHlink"/>
            </a:solidFill>
            <a:ln w="9525">
              <a:noFill/>
              <a:miter lim="800000"/>
              <a:headEnd/>
              <a:tailEnd/>
            </a:ln>
            <a:effectLst/>
          </p:spPr>
          <p:txBody>
            <a:bodyPr/>
            <a:lstStyle/>
            <a:p>
              <a:endParaRPr lang="en-US"/>
            </a:p>
          </p:txBody>
        </p:sp>
        <p:sp>
          <p:nvSpPr>
            <p:cNvPr id="17428" name="Rectangle 20"/>
            <p:cNvSpPr>
              <a:spLocks noChangeArrowheads="1"/>
            </p:cNvSpPr>
            <p:nvPr/>
          </p:nvSpPr>
          <p:spPr bwMode="auto">
            <a:xfrm>
              <a:off x="581" y="3088"/>
              <a:ext cx="53" cy="245"/>
            </a:xfrm>
            <a:prstGeom prst="rect">
              <a:avLst/>
            </a:prstGeom>
            <a:solidFill>
              <a:schemeClr val="folHlink"/>
            </a:solidFill>
            <a:ln w="9525">
              <a:noFill/>
              <a:miter lim="800000"/>
              <a:headEnd/>
              <a:tailEnd/>
            </a:ln>
            <a:effectLst/>
          </p:spPr>
          <p:txBody>
            <a:bodyPr/>
            <a:lstStyle/>
            <a:p>
              <a:endParaRPr lang="en-US"/>
            </a:p>
          </p:txBody>
        </p:sp>
        <p:sp>
          <p:nvSpPr>
            <p:cNvPr id="17429" name="Rectangle 21"/>
            <p:cNvSpPr>
              <a:spLocks noChangeArrowheads="1"/>
            </p:cNvSpPr>
            <p:nvPr/>
          </p:nvSpPr>
          <p:spPr bwMode="auto">
            <a:xfrm>
              <a:off x="581" y="3581"/>
              <a:ext cx="53" cy="246"/>
            </a:xfrm>
            <a:prstGeom prst="rect">
              <a:avLst/>
            </a:prstGeom>
            <a:solidFill>
              <a:schemeClr val="folHlink"/>
            </a:solidFill>
            <a:ln w="9525">
              <a:noFill/>
              <a:miter lim="800000"/>
              <a:headEnd/>
              <a:tailEnd/>
            </a:ln>
            <a:effectLst/>
          </p:spPr>
          <p:txBody>
            <a:bodyPr/>
            <a:lstStyle/>
            <a:p>
              <a:endParaRPr lang="en-US"/>
            </a:p>
          </p:txBody>
        </p:sp>
        <p:sp>
          <p:nvSpPr>
            <p:cNvPr id="17430" name="Rectangle 22"/>
            <p:cNvSpPr>
              <a:spLocks noChangeArrowheads="1"/>
            </p:cNvSpPr>
            <p:nvPr/>
          </p:nvSpPr>
          <p:spPr bwMode="auto">
            <a:xfrm>
              <a:off x="581" y="4074"/>
              <a:ext cx="53" cy="246"/>
            </a:xfrm>
            <a:prstGeom prst="rect">
              <a:avLst/>
            </a:prstGeom>
            <a:solidFill>
              <a:schemeClr val="folHlink"/>
            </a:solidFill>
            <a:ln w="9525">
              <a:noFill/>
              <a:miter lim="800000"/>
              <a:headEnd/>
              <a:tailEnd/>
            </a:ln>
            <a:effectLst/>
          </p:spPr>
          <p:txBody>
            <a:bodyPr/>
            <a:lstStyle/>
            <a:p>
              <a:endParaRPr lang="en-US"/>
            </a:p>
          </p:txBody>
        </p:sp>
      </p:grpSp>
      <p:sp>
        <p:nvSpPr>
          <p:cNvPr id="17431" name="Rectangle 23"/>
          <p:cNvSpPr>
            <a:spLocks noGrp="1" noChangeArrowheads="1"/>
          </p:cNvSpPr>
          <p:nvPr>
            <p:ph type="title"/>
          </p:nvPr>
        </p:nvSpPr>
        <p:spPr bwMode="auto">
          <a:xfrm>
            <a:off x="1371600" y="304800"/>
            <a:ext cx="7239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d-ID" smtClean="0"/>
              <a:t>Click to edit Master title style</a:t>
            </a:r>
          </a:p>
        </p:txBody>
      </p:sp>
      <p:sp>
        <p:nvSpPr>
          <p:cNvPr id="17432" name="Rectangle 24"/>
          <p:cNvSpPr>
            <a:spLocks noGrp="1" noChangeArrowheads="1"/>
          </p:cNvSpPr>
          <p:nvPr>
            <p:ph type="body" idx="1"/>
          </p:nvPr>
        </p:nvSpPr>
        <p:spPr bwMode="auto">
          <a:xfrm>
            <a:off x="1295400" y="1828800"/>
            <a:ext cx="7313613" cy="4343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17433" name="Rectangle 25"/>
          <p:cNvSpPr>
            <a:spLocks noGrp="1" noChangeArrowheads="1"/>
          </p:cNvSpPr>
          <p:nvPr>
            <p:ph type="dt" sz="half" idx="2"/>
          </p:nvPr>
        </p:nvSpPr>
        <p:spPr bwMode="auto">
          <a:xfrm>
            <a:off x="12954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id-ID"/>
          </a:p>
        </p:txBody>
      </p:sp>
      <p:sp>
        <p:nvSpPr>
          <p:cNvPr id="17434" name="Rectangle 26"/>
          <p:cNvSpPr>
            <a:spLocks noGrp="1" noChangeArrowheads="1"/>
          </p:cNvSpPr>
          <p:nvPr>
            <p:ph type="ftr" sz="quarter" idx="3"/>
          </p:nvPr>
        </p:nvSpPr>
        <p:spPr bwMode="auto">
          <a:xfrm>
            <a:off x="3200400" y="6400800"/>
            <a:ext cx="350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id-ID"/>
          </a:p>
        </p:txBody>
      </p:sp>
      <p:sp>
        <p:nvSpPr>
          <p:cNvPr id="17435" name="Rectangle 27"/>
          <p:cNvSpPr>
            <a:spLocks noGrp="1" noChangeArrowheads="1"/>
          </p:cNvSpPr>
          <p:nvPr>
            <p:ph type="sldNum" sz="quarter" idx="4"/>
          </p:nvPr>
        </p:nvSpPr>
        <p:spPr bwMode="auto">
          <a:xfrm>
            <a:off x="67056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2E217EAC-7B13-47B9-A307-428A3AE9A0C1}" type="slidenum">
              <a:rPr lang="id-ID"/>
              <a:pPr/>
              <a:t>‹#›</a:t>
            </a:fld>
            <a:endParaRPr lang="id-ID"/>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fontAlgn="base">
        <a:spcBef>
          <a:spcPct val="0"/>
        </a:spcBef>
        <a:spcAft>
          <a:spcPct val="0"/>
        </a:spcAft>
        <a:defRPr sz="4800">
          <a:solidFill>
            <a:schemeClr val="tx2"/>
          </a:solidFill>
          <a:latin typeface="+mj-lt"/>
          <a:ea typeface="+mj-ea"/>
          <a:cs typeface="+mj-cs"/>
        </a:defRPr>
      </a:lvl1pPr>
      <a:lvl2pPr algn="l" rtl="0" fontAlgn="base">
        <a:spcBef>
          <a:spcPct val="0"/>
        </a:spcBef>
        <a:spcAft>
          <a:spcPct val="0"/>
        </a:spcAft>
        <a:defRPr sz="4800">
          <a:solidFill>
            <a:schemeClr val="tx2"/>
          </a:solidFill>
          <a:latin typeface="Arial Narrow" pitchFamily="34" charset="0"/>
        </a:defRPr>
      </a:lvl2pPr>
      <a:lvl3pPr algn="l" rtl="0" fontAlgn="base">
        <a:spcBef>
          <a:spcPct val="0"/>
        </a:spcBef>
        <a:spcAft>
          <a:spcPct val="0"/>
        </a:spcAft>
        <a:defRPr sz="4800">
          <a:solidFill>
            <a:schemeClr val="tx2"/>
          </a:solidFill>
          <a:latin typeface="Arial Narrow" pitchFamily="34" charset="0"/>
        </a:defRPr>
      </a:lvl3pPr>
      <a:lvl4pPr algn="l" rtl="0" fontAlgn="base">
        <a:spcBef>
          <a:spcPct val="0"/>
        </a:spcBef>
        <a:spcAft>
          <a:spcPct val="0"/>
        </a:spcAft>
        <a:defRPr sz="4800">
          <a:solidFill>
            <a:schemeClr val="tx2"/>
          </a:solidFill>
          <a:latin typeface="Arial Narrow" pitchFamily="34" charset="0"/>
        </a:defRPr>
      </a:lvl4pPr>
      <a:lvl5pPr algn="l" rtl="0" fontAlgn="base">
        <a:spcBef>
          <a:spcPct val="0"/>
        </a:spcBef>
        <a:spcAft>
          <a:spcPct val="0"/>
        </a:spcAft>
        <a:defRPr sz="4800">
          <a:solidFill>
            <a:schemeClr val="tx2"/>
          </a:solidFill>
          <a:latin typeface="Arial Narrow" pitchFamily="34" charset="0"/>
        </a:defRPr>
      </a:lvl5pPr>
      <a:lvl6pPr marL="457200" algn="l" rtl="0" fontAlgn="base">
        <a:spcBef>
          <a:spcPct val="0"/>
        </a:spcBef>
        <a:spcAft>
          <a:spcPct val="0"/>
        </a:spcAft>
        <a:defRPr sz="4800">
          <a:solidFill>
            <a:schemeClr val="tx2"/>
          </a:solidFill>
          <a:latin typeface="Arial Narrow" pitchFamily="34" charset="0"/>
        </a:defRPr>
      </a:lvl6pPr>
      <a:lvl7pPr marL="914400" algn="l" rtl="0" fontAlgn="base">
        <a:spcBef>
          <a:spcPct val="0"/>
        </a:spcBef>
        <a:spcAft>
          <a:spcPct val="0"/>
        </a:spcAft>
        <a:defRPr sz="4800">
          <a:solidFill>
            <a:schemeClr val="tx2"/>
          </a:solidFill>
          <a:latin typeface="Arial Narrow" pitchFamily="34" charset="0"/>
        </a:defRPr>
      </a:lvl7pPr>
      <a:lvl8pPr marL="1371600" algn="l" rtl="0" fontAlgn="base">
        <a:spcBef>
          <a:spcPct val="0"/>
        </a:spcBef>
        <a:spcAft>
          <a:spcPct val="0"/>
        </a:spcAft>
        <a:defRPr sz="4800">
          <a:solidFill>
            <a:schemeClr val="tx2"/>
          </a:solidFill>
          <a:latin typeface="Arial Narrow" pitchFamily="34" charset="0"/>
        </a:defRPr>
      </a:lvl8pPr>
      <a:lvl9pPr marL="1828800" algn="l" rtl="0" fontAlgn="base">
        <a:spcBef>
          <a:spcPct val="0"/>
        </a:spcBef>
        <a:spcAft>
          <a:spcPct val="0"/>
        </a:spcAft>
        <a:defRPr sz="4800">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6415088"/>
            <a:ext cx="9142413" cy="441325"/>
          </a:xfrm>
          <a:prstGeom prst="rect">
            <a:avLst/>
          </a:prstGeom>
          <a:gradFill rotWithShape="0">
            <a:gsLst>
              <a:gs pos="0">
                <a:schemeClr val="folHlink"/>
              </a:gs>
              <a:gs pos="100000">
                <a:schemeClr val="bg1"/>
              </a:gs>
            </a:gsLst>
            <a:lin ang="0" scaled="1"/>
          </a:gradFill>
          <a:ln w="9525">
            <a:noFill/>
            <a:miter lim="800000"/>
            <a:headEnd/>
            <a:tailEnd/>
          </a:ln>
          <a:effectLst/>
        </p:spPr>
        <p:txBody>
          <a:bodyPr/>
          <a:lstStyle/>
          <a:p>
            <a:endParaRPr kumimoji="1" lang="en-US" sz="2400">
              <a:latin typeface="Times New Roman" pitchFamily="18" charset="0"/>
            </a:endParaRPr>
          </a:p>
        </p:txBody>
      </p:sp>
      <p:sp>
        <p:nvSpPr>
          <p:cNvPr id="21507" name="Freeform 3"/>
          <p:cNvSpPr>
            <a:spLocks/>
          </p:cNvSpPr>
          <p:nvPr/>
        </p:nvSpPr>
        <p:spPr bwMode="auto">
          <a:xfrm>
            <a:off x="7573963" y="5902325"/>
            <a:ext cx="1570037" cy="955675"/>
          </a:xfrm>
          <a:custGeom>
            <a:avLst/>
            <a:gdLst/>
            <a:ahLst/>
            <a:cxnLst>
              <a:cxn ang="0">
                <a:pos x="243" y="0"/>
              </a:cxn>
              <a:cxn ang="0">
                <a:pos x="988" y="346"/>
              </a:cxn>
              <a:cxn ang="0">
                <a:pos x="953" y="600"/>
              </a:cxn>
              <a:cxn ang="0">
                <a:pos x="0" y="601"/>
              </a:cxn>
              <a:cxn ang="0">
                <a:pos x="243" y="0"/>
              </a:cxn>
            </a:cxnLst>
            <a:rect l="0" t="0" r="r" b="b"/>
            <a:pathLst>
              <a:path w="989" h="602">
                <a:moveTo>
                  <a:pt x="243" y="0"/>
                </a:moveTo>
                <a:lnTo>
                  <a:pt x="988" y="346"/>
                </a:lnTo>
                <a:lnTo>
                  <a:pt x="953" y="600"/>
                </a:lnTo>
                <a:lnTo>
                  <a:pt x="0" y="601"/>
                </a:lnTo>
                <a:lnTo>
                  <a:pt x="243" y="0"/>
                </a:lnTo>
              </a:path>
            </a:pathLst>
          </a:custGeom>
          <a:solidFill>
            <a:schemeClr val="tx1">
              <a:alpha val="50000"/>
            </a:schemeClr>
          </a:solidFill>
          <a:ln w="9525">
            <a:noFill/>
            <a:round/>
            <a:headEnd type="none" w="sm" len="sm"/>
            <a:tailEnd type="none" w="sm" len="sm"/>
          </a:ln>
          <a:effectLst/>
        </p:spPr>
        <p:txBody>
          <a:bodyPr/>
          <a:lstStyle/>
          <a:p>
            <a:endParaRPr lang="en-US"/>
          </a:p>
        </p:txBody>
      </p:sp>
      <p:sp>
        <p:nvSpPr>
          <p:cNvPr id="21508" name="Freeform 4"/>
          <p:cNvSpPr>
            <a:spLocks/>
          </p:cNvSpPr>
          <p:nvPr/>
        </p:nvSpPr>
        <p:spPr bwMode="auto">
          <a:xfrm>
            <a:off x="7575550" y="6176963"/>
            <a:ext cx="1568450" cy="681037"/>
          </a:xfrm>
          <a:custGeom>
            <a:avLst/>
            <a:gdLst/>
            <a:ahLst/>
            <a:cxnLst>
              <a:cxn ang="0">
                <a:pos x="0" y="428"/>
              </a:cxn>
              <a:cxn ang="0">
                <a:pos x="427" y="0"/>
              </a:cxn>
              <a:cxn ang="0">
                <a:pos x="987" y="219"/>
              </a:cxn>
              <a:cxn ang="0">
                <a:pos x="987" y="428"/>
              </a:cxn>
              <a:cxn ang="0">
                <a:pos x="0" y="428"/>
              </a:cxn>
            </a:cxnLst>
            <a:rect l="0" t="0" r="r" b="b"/>
            <a:pathLst>
              <a:path w="988" h="429">
                <a:moveTo>
                  <a:pt x="0" y="428"/>
                </a:moveTo>
                <a:lnTo>
                  <a:pt x="427" y="0"/>
                </a:lnTo>
                <a:lnTo>
                  <a:pt x="987" y="219"/>
                </a:lnTo>
                <a:lnTo>
                  <a:pt x="987" y="428"/>
                </a:lnTo>
                <a:lnTo>
                  <a:pt x="0" y="428"/>
                </a:lnTo>
              </a:path>
            </a:pathLst>
          </a:custGeom>
          <a:solidFill>
            <a:schemeClr val="folHlink"/>
          </a:solidFill>
          <a:ln w="9525" cap="flat" cmpd="sng">
            <a:noFill/>
            <a:prstDash val="solid"/>
            <a:round/>
            <a:headEnd type="none" w="sm" len="sm"/>
            <a:tailEnd type="none" w="sm" len="sm"/>
          </a:ln>
          <a:effectLst/>
        </p:spPr>
        <p:txBody>
          <a:bodyPr/>
          <a:lstStyle/>
          <a:p>
            <a:endParaRPr lang="en-US"/>
          </a:p>
        </p:txBody>
      </p:sp>
      <p:sp>
        <p:nvSpPr>
          <p:cNvPr id="21509" name="Rectangle 5"/>
          <p:cNvSpPr>
            <a:spLocks noChangeArrowheads="1"/>
          </p:cNvSpPr>
          <p:nvPr/>
        </p:nvSpPr>
        <p:spPr bwMode="auto">
          <a:xfrm>
            <a:off x="0" y="0"/>
            <a:ext cx="9142413" cy="1295400"/>
          </a:xfrm>
          <a:prstGeom prst="rect">
            <a:avLst/>
          </a:prstGeom>
          <a:gradFill rotWithShape="0">
            <a:gsLst>
              <a:gs pos="0">
                <a:schemeClr val="folHlink"/>
              </a:gs>
              <a:gs pos="100000">
                <a:schemeClr val="bg1"/>
              </a:gs>
            </a:gsLst>
            <a:lin ang="0" scaled="1"/>
          </a:gradFill>
          <a:ln w="9525">
            <a:noFill/>
            <a:miter lim="800000"/>
            <a:headEnd/>
            <a:tailEnd/>
          </a:ln>
          <a:effectLst/>
        </p:spPr>
        <p:txBody>
          <a:bodyPr/>
          <a:lstStyle/>
          <a:p>
            <a:endParaRPr kumimoji="1" lang="en-US" sz="2400">
              <a:latin typeface="Times New Roman" pitchFamily="18" charset="0"/>
            </a:endParaRPr>
          </a:p>
        </p:txBody>
      </p:sp>
      <p:sp>
        <p:nvSpPr>
          <p:cNvPr id="21510" name="Freeform 6"/>
          <p:cNvSpPr>
            <a:spLocks/>
          </p:cNvSpPr>
          <p:nvPr/>
        </p:nvSpPr>
        <p:spPr bwMode="auto">
          <a:xfrm>
            <a:off x="0" y="0"/>
            <a:ext cx="2211388" cy="6858000"/>
          </a:xfrm>
          <a:custGeom>
            <a:avLst/>
            <a:gdLst/>
            <a:ahLst/>
            <a:cxnLst>
              <a:cxn ang="0">
                <a:pos x="0" y="0"/>
              </a:cxn>
              <a:cxn ang="0">
                <a:pos x="1392" y="240"/>
              </a:cxn>
              <a:cxn ang="0">
                <a:pos x="288" y="4319"/>
              </a:cxn>
              <a:cxn ang="0">
                <a:pos x="0" y="4319"/>
              </a:cxn>
              <a:cxn ang="0">
                <a:pos x="0" y="0"/>
              </a:cxn>
            </a:cxnLst>
            <a:rect l="0" t="0" r="r" b="b"/>
            <a:pathLst>
              <a:path w="1393" h="4320">
                <a:moveTo>
                  <a:pt x="0" y="0"/>
                </a:moveTo>
                <a:lnTo>
                  <a:pt x="1392" y="240"/>
                </a:lnTo>
                <a:lnTo>
                  <a:pt x="288" y="4319"/>
                </a:lnTo>
                <a:lnTo>
                  <a:pt x="0" y="4319"/>
                </a:lnTo>
                <a:lnTo>
                  <a:pt x="0" y="0"/>
                </a:lnTo>
              </a:path>
            </a:pathLst>
          </a:custGeom>
          <a:solidFill>
            <a:schemeClr val="tx1">
              <a:alpha val="50000"/>
            </a:schemeClr>
          </a:solidFill>
          <a:ln w="9525">
            <a:noFill/>
            <a:round/>
            <a:headEnd type="none" w="sm" len="sm"/>
            <a:tailEnd type="none" w="sm" len="sm"/>
          </a:ln>
          <a:effectLst/>
        </p:spPr>
        <p:txBody>
          <a:bodyPr/>
          <a:lstStyle/>
          <a:p>
            <a:endParaRPr lang="en-US"/>
          </a:p>
        </p:txBody>
      </p:sp>
      <p:sp>
        <p:nvSpPr>
          <p:cNvPr id="21511" name="Rectangle 7"/>
          <p:cNvSpPr>
            <a:spLocks noGrp="1" noChangeArrowheads="1"/>
          </p:cNvSpPr>
          <p:nvPr>
            <p:ph type="dt" sz="half" idx="2"/>
          </p:nvPr>
        </p:nvSpPr>
        <p:spPr bwMode="auto">
          <a:xfrm>
            <a:off x="579438" y="6415088"/>
            <a:ext cx="1593850" cy="44132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id-ID"/>
          </a:p>
        </p:txBody>
      </p:sp>
      <p:sp>
        <p:nvSpPr>
          <p:cNvPr id="21512" name="Rectangle 8"/>
          <p:cNvSpPr>
            <a:spLocks noGrp="1" noChangeArrowheads="1"/>
          </p:cNvSpPr>
          <p:nvPr>
            <p:ph type="ftr" sz="quarter" idx="3"/>
          </p:nvPr>
        </p:nvSpPr>
        <p:spPr bwMode="auto">
          <a:xfrm>
            <a:off x="2227263" y="6415088"/>
            <a:ext cx="5091112" cy="44132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id-ID"/>
          </a:p>
        </p:txBody>
      </p:sp>
      <p:sp>
        <p:nvSpPr>
          <p:cNvPr id="21513" name="Rectangle 9"/>
          <p:cNvSpPr>
            <a:spLocks noGrp="1" noChangeArrowheads="1"/>
          </p:cNvSpPr>
          <p:nvPr>
            <p:ph type="title"/>
          </p:nvPr>
        </p:nvSpPr>
        <p:spPr bwMode="auto">
          <a:xfrm>
            <a:off x="2117725" y="0"/>
            <a:ext cx="6867525" cy="1065213"/>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id-ID" smtClean="0"/>
              <a:t>Click to edit Master title style</a:t>
            </a:r>
          </a:p>
        </p:txBody>
      </p:sp>
      <p:sp>
        <p:nvSpPr>
          <p:cNvPr id="21514" name="Freeform 10"/>
          <p:cNvSpPr>
            <a:spLocks/>
          </p:cNvSpPr>
          <p:nvPr/>
        </p:nvSpPr>
        <p:spPr bwMode="auto">
          <a:xfrm>
            <a:off x="0" y="-15875"/>
            <a:ext cx="1522413" cy="6873875"/>
          </a:xfrm>
          <a:custGeom>
            <a:avLst/>
            <a:gdLst/>
            <a:ahLst/>
            <a:cxnLst>
              <a:cxn ang="0">
                <a:pos x="0" y="0"/>
              </a:cxn>
              <a:cxn ang="0">
                <a:pos x="958" y="346"/>
              </a:cxn>
              <a:cxn ang="0">
                <a:pos x="286" y="4329"/>
              </a:cxn>
              <a:cxn ang="0">
                <a:pos x="0" y="4329"/>
              </a:cxn>
              <a:cxn ang="0">
                <a:pos x="0" y="0"/>
              </a:cxn>
            </a:cxnLst>
            <a:rect l="0" t="0" r="r" b="b"/>
            <a:pathLst>
              <a:path w="959" h="4330">
                <a:moveTo>
                  <a:pt x="0" y="0"/>
                </a:moveTo>
                <a:lnTo>
                  <a:pt x="958" y="346"/>
                </a:lnTo>
                <a:lnTo>
                  <a:pt x="286" y="4329"/>
                </a:lnTo>
                <a:lnTo>
                  <a:pt x="0" y="4329"/>
                </a:lnTo>
                <a:lnTo>
                  <a:pt x="0" y="0"/>
                </a:lnTo>
              </a:path>
            </a:pathLst>
          </a:custGeom>
          <a:solidFill>
            <a:schemeClr val="folHlink"/>
          </a:solidFill>
          <a:ln w="9525" cap="flat" cmpd="sng">
            <a:noFill/>
            <a:prstDash val="solid"/>
            <a:round/>
            <a:headEnd type="none" w="sm" len="sm"/>
            <a:tailEnd type="none" w="sm" len="sm"/>
          </a:ln>
          <a:effectLst/>
        </p:spPr>
        <p:txBody>
          <a:bodyPr/>
          <a:lstStyle/>
          <a:p>
            <a:endParaRPr lang="en-US"/>
          </a:p>
        </p:txBody>
      </p:sp>
      <p:sp>
        <p:nvSpPr>
          <p:cNvPr id="21515" name="Rectangle 11"/>
          <p:cNvSpPr>
            <a:spLocks noGrp="1" noChangeArrowheads="1"/>
          </p:cNvSpPr>
          <p:nvPr>
            <p:ph type="body" idx="1"/>
          </p:nvPr>
        </p:nvSpPr>
        <p:spPr bwMode="auto">
          <a:xfrm>
            <a:off x="2209800" y="1927225"/>
            <a:ext cx="6775450" cy="415131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21516" name="Rectangle 12"/>
          <p:cNvSpPr>
            <a:spLocks noGrp="1" noChangeArrowheads="1"/>
          </p:cNvSpPr>
          <p:nvPr>
            <p:ph type="sldNum" sz="quarter" idx="4"/>
          </p:nvPr>
        </p:nvSpPr>
        <p:spPr bwMode="auto">
          <a:xfrm>
            <a:off x="7923213" y="6415088"/>
            <a:ext cx="969962" cy="42386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fld id="{6CCD8C13-7359-4455-ABAF-09B540095F23}" type="slidenum">
              <a:rPr lang="id-ID"/>
              <a:pPr/>
              <a:t>‹#›</a:t>
            </a:fld>
            <a:endParaRPr lang="id-ID"/>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folHlink"/>
        </a:buClr>
        <a:buSzPct val="85000"/>
        <a:buFont typeface="Wingdings" pitchFamily="2" charset="2"/>
        <a:buChar char="u"/>
        <a:defRPr sz="24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85000"/>
        <a:buFont typeface="Wingdings" pitchFamily="2" charset="2"/>
        <a:buChar char="n"/>
        <a:defRPr sz="2000">
          <a:solidFill>
            <a:schemeClr val="tx1"/>
          </a:solidFill>
          <a:latin typeface="+mn-lt"/>
        </a:defRPr>
      </a:lvl2pPr>
      <a:lvl3pPr marL="1085850" indent="-228600" algn="l" rtl="0" fontAlgn="base">
        <a:spcBef>
          <a:spcPct val="20000"/>
        </a:spcBef>
        <a:spcAft>
          <a:spcPct val="0"/>
        </a:spcAft>
        <a:buClr>
          <a:schemeClr val="folHlink"/>
        </a:buClr>
        <a:buSzPct val="80000"/>
        <a:buFont typeface="Wingdings" pitchFamily="2" charset="2"/>
        <a:buChar char="l"/>
        <a:defRPr>
          <a:solidFill>
            <a:schemeClr val="tx1"/>
          </a:solidFill>
          <a:latin typeface="+mn-lt"/>
        </a:defRPr>
      </a:lvl3pPr>
      <a:lvl4pPr marL="1428750" indent="-228600" algn="l" rtl="0" fontAlgn="base">
        <a:spcBef>
          <a:spcPct val="20000"/>
        </a:spcBef>
        <a:spcAft>
          <a:spcPct val="0"/>
        </a:spcAft>
        <a:buClr>
          <a:schemeClr val="folHlink"/>
        </a:buClr>
        <a:buSzPct val="80000"/>
        <a:buFont typeface="Wingdings" pitchFamily="2" charset="2"/>
        <a:buChar char="n"/>
        <a:defRPr sz="1600">
          <a:solidFill>
            <a:schemeClr val="tx1"/>
          </a:solidFill>
          <a:latin typeface="+mn-lt"/>
        </a:defRPr>
      </a:lvl4pPr>
      <a:lvl5pPr marL="17716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5pPr>
      <a:lvl6pPr marL="22288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6pPr>
      <a:lvl7pPr marL="26860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7pPr>
      <a:lvl8pPr marL="31432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8pPr>
      <a:lvl9pPr marL="36004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id-ID" smtClean="0"/>
              <a:t>Click to edit Master title style</a:t>
            </a:r>
          </a:p>
        </p:txBody>
      </p:sp>
      <p:sp>
        <p:nvSpPr>
          <p:cNvPr id="27651"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2765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2765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2765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8B8B5020-68CF-443F-B83E-3ACC274E5908}" type="slidenum">
              <a:rPr lang="id-ID"/>
              <a:pPr/>
              <a:t>‹#›</a:t>
            </a:fld>
            <a:endParaRPr lang="id-ID"/>
          </a:p>
        </p:txBody>
      </p:sp>
      <p:grpSp>
        <p:nvGrpSpPr>
          <p:cNvPr id="2" name="Group 7"/>
          <p:cNvGrpSpPr>
            <a:grpSpLocks/>
          </p:cNvGrpSpPr>
          <p:nvPr/>
        </p:nvGrpSpPr>
        <p:grpSpPr bwMode="auto">
          <a:xfrm>
            <a:off x="168275" y="228600"/>
            <a:ext cx="8823325" cy="6096000"/>
            <a:chOff x="106" y="144"/>
            <a:chExt cx="5558" cy="3840"/>
          </a:xfrm>
        </p:grpSpPr>
        <p:sp>
          <p:nvSpPr>
            <p:cNvPr id="27656"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endParaRPr lang="en-US" sz="2400">
                <a:latin typeface="Times New Roman" pitchFamily="18" charset="0"/>
              </a:endParaRPr>
            </a:p>
          </p:txBody>
        </p:sp>
        <p:sp>
          <p:nvSpPr>
            <p:cNvPr id="27657"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Sprite 10"/>
          <p:cNvPicPr>
            <a:picLocks noChangeAspect="1" noChangeArrowheads="1"/>
          </p:cNvPicPr>
          <p:nvPr/>
        </p:nvPicPr>
        <p:blipFill>
          <a:blip r:embed="rId13" cstate="print"/>
          <a:srcRect r="415" b="1929"/>
          <a:stretch>
            <a:fillRect/>
          </a:stretch>
        </p:blipFill>
        <p:spPr bwMode="auto">
          <a:xfrm>
            <a:off x="0" y="0"/>
            <a:ext cx="9144000" cy="1130300"/>
          </a:xfrm>
          <a:prstGeom prst="rect">
            <a:avLst/>
          </a:prstGeom>
          <a:noFill/>
        </p:spPr>
      </p:pic>
      <p:sp>
        <p:nvSpPr>
          <p:cNvPr id="31747" name="Rectangle 3"/>
          <p:cNvSpPr>
            <a:spLocks noGrp="1" noChangeArrowheads="1"/>
          </p:cNvSpPr>
          <p:nvPr>
            <p:ph type="title"/>
          </p:nvPr>
        </p:nvSpPr>
        <p:spPr bwMode="auto">
          <a:xfrm>
            <a:off x="685800" y="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d-ID" smtClean="0"/>
              <a:t>Click to edit Master title style</a:t>
            </a:r>
          </a:p>
        </p:txBody>
      </p:sp>
      <p:sp>
        <p:nvSpPr>
          <p:cNvPr id="31748" name="Rectangle 4"/>
          <p:cNvSpPr>
            <a:spLocks noGrp="1" noChangeArrowheads="1"/>
          </p:cNvSpPr>
          <p:nvPr>
            <p:ph type="body" idx="1"/>
          </p:nvPr>
        </p:nvSpPr>
        <p:spPr bwMode="auto">
          <a:xfrm>
            <a:off x="228600" y="1447800"/>
            <a:ext cx="86868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31749" name="Rectangle 5"/>
          <p:cNvSpPr>
            <a:spLocks noGrp="1" noChangeArrowheads="1"/>
          </p:cNvSpPr>
          <p:nvPr>
            <p:ph type="dt" sz="half" idx="2"/>
          </p:nvPr>
        </p:nvSpPr>
        <p:spPr bwMode="auto">
          <a:xfrm>
            <a:off x="228600" y="6399213"/>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8" charset="0"/>
              </a:defRPr>
            </a:lvl1pPr>
          </a:lstStyle>
          <a:p>
            <a:endParaRPr lang="id-ID"/>
          </a:p>
        </p:txBody>
      </p:sp>
      <p:sp>
        <p:nvSpPr>
          <p:cNvPr id="31750" name="Rectangle 6"/>
          <p:cNvSpPr>
            <a:spLocks noGrp="1" noChangeArrowheads="1"/>
          </p:cNvSpPr>
          <p:nvPr>
            <p:ph type="ftr" sz="quarter" idx="3"/>
          </p:nvPr>
        </p:nvSpPr>
        <p:spPr bwMode="auto">
          <a:xfrm>
            <a:off x="3124200" y="6399213"/>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8" charset="0"/>
              </a:defRPr>
            </a:lvl1pPr>
          </a:lstStyle>
          <a:p>
            <a:endParaRPr lang="id-ID"/>
          </a:p>
        </p:txBody>
      </p:sp>
      <p:sp>
        <p:nvSpPr>
          <p:cNvPr id="31751" name="Rectangle 7"/>
          <p:cNvSpPr>
            <a:spLocks noGrp="1" noChangeArrowheads="1"/>
          </p:cNvSpPr>
          <p:nvPr>
            <p:ph type="sldNum" sz="quarter" idx="4"/>
          </p:nvPr>
        </p:nvSpPr>
        <p:spPr bwMode="auto">
          <a:xfrm>
            <a:off x="70104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itchFamily="18" charset="0"/>
              </a:defRPr>
            </a:lvl1pPr>
          </a:lstStyle>
          <a:p>
            <a:fld id="{F582BBF9-7729-4061-BBD7-08A3C985204D}" type="slidenum">
              <a:rPr lang="id-ID"/>
              <a:pPr/>
              <a:t>‹#›</a:t>
            </a:fld>
            <a:endParaRPr lang="id-ID"/>
          </a:p>
        </p:txBody>
      </p:sp>
      <p:sp>
        <p:nvSpPr>
          <p:cNvPr id="31752" name="Rectangle 8"/>
          <p:cNvSpPr>
            <a:spLocks noChangeArrowheads="1"/>
          </p:cNvSpPr>
          <p:nvPr/>
        </p:nvSpPr>
        <p:spPr bwMode="auto">
          <a:xfrm>
            <a:off x="0" y="1130300"/>
            <a:ext cx="9142413" cy="152400"/>
          </a:xfrm>
          <a:prstGeom prst="rect">
            <a:avLst/>
          </a:prstGeom>
          <a:gradFill rotWithShape="0">
            <a:gsLst>
              <a:gs pos="0">
                <a:schemeClr val="tx1"/>
              </a:gs>
              <a:gs pos="100000">
                <a:schemeClr val="bg1"/>
              </a:gs>
            </a:gsLst>
            <a:lin ang="5400000" scaled="1"/>
          </a:gradFill>
          <a:ln w="9525">
            <a:noFill/>
            <a:miter lim="800000"/>
            <a:headEnd/>
            <a:tailEnd/>
          </a:ln>
          <a:effectLst/>
        </p:spPr>
        <p:txBody>
          <a:bodyPr/>
          <a:lstStyle/>
          <a:p>
            <a:endParaRPr kumimoji="1"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88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885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5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5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5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5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5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5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6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6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6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7886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7886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6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6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6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6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6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7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7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7887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7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7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7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7887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887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7887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7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788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7888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7888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888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7888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7888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7888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7888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defRPr>
            </a:lvl1pPr>
          </a:lstStyle>
          <a:p>
            <a:pPr>
              <a:defRPr/>
            </a:pPr>
            <a:endParaRPr lang="id-ID"/>
          </a:p>
        </p:txBody>
      </p:sp>
      <p:sp>
        <p:nvSpPr>
          <p:cNvPr id="7888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defRPr>
            </a:lvl1pPr>
          </a:lstStyle>
          <a:p>
            <a:pPr>
              <a:defRPr/>
            </a:pPr>
            <a:endParaRPr lang="id-ID"/>
          </a:p>
        </p:txBody>
      </p:sp>
      <p:sp>
        <p:nvSpPr>
          <p:cNvPr id="7888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mn-lt"/>
              </a:defRPr>
            </a:lvl1pPr>
          </a:lstStyle>
          <a:p>
            <a:pPr>
              <a:defRPr/>
            </a:pPr>
            <a:fld id="{976A0AB8-94C0-4452-86E8-A81403534261}" type="slidenum">
              <a:rPr lang="id-ID"/>
              <a:pPr>
                <a:defRPr/>
              </a:pPr>
              <a:t>‹#›</a:t>
            </a:fld>
            <a:endParaRPr lang="id-ID"/>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3522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3522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ffectLst>
                  <a:outerShdw blurRad="38100" dist="38100" dir="2700000" algn="tl">
                    <a:srgbClr val="000000"/>
                  </a:outerShdw>
                </a:effectLst>
                <a:latin typeface="+mn-lt"/>
              </a:defRPr>
            </a:lvl1pPr>
          </a:lstStyle>
          <a:p>
            <a:pPr>
              <a:defRPr/>
            </a:pPr>
            <a:endParaRPr lang="id-ID"/>
          </a:p>
        </p:txBody>
      </p:sp>
      <p:sp>
        <p:nvSpPr>
          <p:cNvPr id="352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ffectLst>
                  <a:outerShdw blurRad="38100" dist="38100" dir="2700000" algn="tl">
                    <a:srgbClr val="000000"/>
                  </a:outerShdw>
                </a:effectLst>
                <a:latin typeface="+mn-lt"/>
              </a:defRPr>
            </a:lvl1pPr>
          </a:lstStyle>
          <a:p>
            <a:pPr>
              <a:defRPr/>
            </a:pPr>
            <a:endParaRPr lang="id-ID"/>
          </a:p>
        </p:txBody>
      </p:sp>
      <p:sp>
        <p:nvSpPr>
          <p:cNvPr id="3522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latin typeface="+mn-lt"/>
              </a:defRPr>
            </a:lvl1pPr>
          </a:lstStyle>
          <a:p>
            <a:pPr>
              <a:defRPr/>
            </a:pPr>
            <a:fld id="{40FE242E-3DA2-488E-A43C-EF2DAB84F0DB}" type="slidenum">
              <a:rPr lang="id-ID"/>
              <a:pPr>
                <a:defRPr/>
              </a:pPr>
              <a:t>‹#›</a:t>
            </a:fld>
            <a:endParaRPr lang="id-ID"/>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905000" y="1982788"/>
            <a:ext cx="7010400" cy="4875212"/>
          </a:xfrm>
          <a:prstGeom prst="rect">
            <a:avLst/>
          </a:prstGeom>
          <a:solidFill>
            <a:schemeClr val="accent1"/>
          </a:solidFill>
          <a:ln w="9525">
            <a:noFill/>
            <a:miter lim="800000"/>
            <a:headEnd/>
            <a:tailEnd/>
          </a:ln>
          <a:effectLst/>
        </p:spPr>
        <p:txBody>
          <a:bodyPr/>
          <a:lstStyle/>
          <a:p>
            <a:pPr>
              <a:defRPr/>
            </a:pPr>
            <a:endParaRPr lang="en-US"/>
          </a:p>
        </p:txBody>
      </p:sp>
      <p:sp>
        <p:nvSpPr>
          <p:cNvPr id="307203" name="Rectangle 3"/>
          <p:cNvSpPr>
            <a:spLocks noChangeArrowheads="1"/>
          </p:cNvSpPr>
          <p:nvPr/>
        </p:nvSpPr>
        <p:spPr bwMode="auto">
          <a:xfrm>
            <a:off x="152400" y="1295400"/>
            <a:ext cx="8763000" cy="152400"/>
          </a:xfrm>
          <a:prstGeom prst="rect">
            <a:avLst/>
          </a:prstGeom>
          <a:solidFill>
            <a:schemeClr val="hlink"/>
          </a:solidFill>
          <a:ln w="9525">
            <a:noFill/>
            <a:miter lim="800000"/>
            <a:headEnd/>
            <a:tailEnd/>
          </a:ln>
          <a:effectLst/>
        </p:spPr>
        <p:txBody>
          <a:bodyPr/>
          <a:lstStyle/>
          <a:p>
            <a:pPr>
              <a:defRPr/>
            </a:pPr>
            <a:endParaRPr lang="en-US"/>
          </a:p>
        </p:txBody>
      </p:sp>
      <p:sp>
        <p:nvSpPr>
          <p:cNvPr id="16388" name="Rectangle 4"/>
          <p:cNvSpPr>
            <a:spLocks noGrp="1" noChangeArrowheads="1"/>
          </p:cNvSpPr>
          <p:nvPr>
            <p:ph type="body" idx="1"/>
          </p:nvPr>
        </p:nvSpPr>
        <p:spPr bwMode="auto">
          <a:xfrm>
            <a:off x="2208213" y="2286000"/>
            <a:ext cx="6478587"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16389" name="Rectangle 5"/>
          <p:cNvSpPr>
            <a:spLocks noGrp="1" noChangeArrowheads="1"/>
          </p:cNvSpPr>
          <p:nvPr>
            <p:ph type="title"/>
          </p:nvPr>
        </p:nvSpPr>
        <p:spPr bwMode="auto">
          <a:xfrm>
            <a:off x="1905000" y="381000"/>
            <a:ext cx="71628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id-ID" smtClean="0"/>
              <a:t>Click to edit Master title style</a:t>
            </a:r>
          </a:p>
        </p:txBody>
      </p:sp>
      <p:grpSp>
        <p:nvGrpSpPr>
          <p:cNvPr id="2" name="Group 6"/>
          <p:cNvGrpSpPr>
            <a:grpSpLocks/>
          </p:cNvGrpSpPr>
          <p:nvPr/>
        </p:nvGrpSpPr>
        <p:grpSpPr bwMode="auto">
          <a:xfrm>
            <a:off x="76200" y="228600"/>
            <a:ext cx="2133600" cy="6662738"/>
            <a:chOff x="48" y="144"/>
            <a:chExt cx="1344" cy="4197"/>
          </a:xfrm>
        </p:grpSpPr>
        <p:sp>
          <p:nvSpPr>
            <p:cNvPr id="307207" name="Rectangle 7"/>
            <p:cNvSpPr>
              <a:spLocks noChangeArrowheads="1"/>
            </p:cNvSpPr>
            <p:nvPr/>
          </p:nvSpPr>
          <p:spPr bwMode="auto">
            <a:xfrm>
              <a:off x="288" y="288"/>
              <a:ext cx="672" cy="768"/>
            </a:xfrm>
            <a:prstGeom prst="rect">
              <a:avLst/>
            </a:prstGeom>
            <a:solidFill>
              <a:schemeClr val="accent1"/>
            </a:solidFill>
            <a:ln w="9525">
              <a:noFill/>
              <a:miter lim="800000"/>
              <a:headEnd/>
              <a:tailEnd/>
            </a:ln>
            <a:effectLst/>
          </p:spPr>
          <p:txBody>
            <a:bodyPr/>
            <a:lstStyle/>
            <a:p>
              <a:pPr>
                <a:defRPr/>
              </a:pPr>
              <a:endParaRPr lang="en-US"/>
            </a:p>
          </p:txBody>
        </p:sp>
        <p:sp>
          <p:nvSpPr>
            <p:cNvPr id="307208" name="Rectangle 8"/>
            <p:cNvSpPr>
              <a:spLocks noChangeArrowheads="1"/>
            </p:cNvSpPr>
            <p:nvPr/>
          </p:nvSpPr>
          <p:spPr bwMode="auto">
            <a:xfrm>
              <a:off x="288" y="1248"/>
              <a:ext cx="672" cy="3071"/>
            </a:xfrm>
            <a:prstGeom prst="rect">
              <a:avLst/>
            </a:prstGeom>
            <a:solidFill>
              <a:schemeClr val="bg2"/>
            </a:solidFill>
            <a:ln w="9525">
              <a:noFill/>
              <a:miter lim="800000"/>
              <a:headEnd/>
              <a:tailEnd/>
            </a:ln>
            <a:effectLst/>
          </p:spPr>
          <p:txBody>
            <a:bodyPr/>
            <a:lstStyle/>
            <a:p>
              <a:pPr>
                <a:defRPr/>
              </a:pPr>
              <a:endParaRPr lang="en-US"/>
            </a:p>
          </p:txBody>
        </p:sp>
        <p:sp>
          <p:nvSpPr>
            <p:cNvPr id="307209" name="Oval 9"/>
            <p:cNvSpPr>
              <a:spLocks noChangeArrowheads="1"/>
            </p:cNvSpPr>
            <p:nvPr/>
          </p:nvSpPr>
          <p:spPr bwMode="auto">
            <a:xfrm>
              <a:off x="192" y="120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0" name="Oval 10"/>
            <p:cNvSpPr>
              <a:spLocks noChangeArrowheads="1"/>
            </p:cNvSpPr>
            <p:nvPr/>
          </p:nvSpPr>
          <p:spPr bwMode="auto">
            <a:xfrm>
              <a:off x="528" y="134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1" name="Oval 11"/>
            <p:cNvSpPr>
              <a:spLocks noChangeArrowheads="1"/>
            </p:cNvSpPr>
            <p:nvPr/>
          </p:nvSpPr>
          <p:spPr bwMode="auto">
            <a:xfrm>
              <a:off x="336" y="158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2" name="Oval 12"/>
            <p:cNvSpPr>
              <a:spLocks noChangeArrowheads="1"/>
            </p:cNvSpPr>
            <p:nvPr/>
          </p:nvSpPr>
          <p:spPr bwMode="auto">
            <a:xfrm>
              <a:off x="624" y="115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3" name="Oval 13"/>
            <p:cNvSpPr>
              <a:spLocks noChangeArrowheads="1"/>
            </p:cNvSpPr>
            <p:nvPr/>
          </p:nvSpPr>
          <p:spPr bwMode="auto">
            <a:xfrm>
              <a:off x="288" y="129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4" name="Oval 14"/>
            <p:cNvSpPr>
              <a:spLocks noChangeArrowheads="1"/>
            </p:cNvSpPr>
            <p:nvPr/>
          </p:nvSpPr>
          <p:spPr bwMode="auto">
            <a:xfrm>
              <a:off x="240" y="288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5" name="Oval 15"/>
            <p:cNvSpPr>
              <a:spLocks noChangeArrowheads="1"/>
            </p:cNvSpPr>
            <p:nvPr/>
          </p:nvSpPr>
          <p:spPr bwMode="auto">
            <a:xfrm>
              <a:off x="768" y="153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6" name="Oval 16"/>
            <p:cNvSpPr>
              <a:spLocks noChangeArrowheads="1"/>
            </p:cNvSpPr>
            <p:nvPr/>
          </p:nvSpPr>
          <p:spPr bwMode="auto">
            <a:xfrm>
              <a:off x="528" y="172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7" name="Oval 17"/>
            <p:cNvSpPr>
              <a:spLocks noChangeArrowheads="1"/>
            </p:cNvSpPr>
            <p:nvPr/>
          </p:nvSpPr>
          <p:spPr bwMode="auto">
            <a:xfrm>
              <a:off x="576" y="19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8" name="Oval 18"/>
            <p:cNvSpPr>
              <a:spLocks noChangeArrowheads="1"/>
            </p:cNvSpPr>
            <p:nvPr/>
          </p:nvSpPr>
          <p:spPr bwMode="auto">
            <a:xfrm>
              <a:off x="384" y="19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19" name="Oval 19"/>
            <p:cNvSpPr>
              <a:spLocks noChangeArrowheads="1"/>
            </p:cNvSpPr>
            <p:nvPr/>
          </p:nvSpPr>
          <p:spPr bwMode="auto">
            <a:xfrm>
              <a:off x="192" y="177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0" name="Oval 20"/>
            <p:cNvSpPr>
              <a:spLocks noChangeArrowheads="1"/>
            </p:cNvSpPr>
            <p:nvPr/>
          </p:nvSpPr>
          <p:spPr bwMode="auto">
            <a:xfrm>
              <a:off x="240" y="230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1" name="Oval 21"/>
            <p:cNvSpPr>
              <a:spLocks noChangeArrowheads="1"/>
            </p:cNvSpPr>
            <p:nvPr/>
          </p:nvSpPr>
          <p:spPr bwMode="auto">
            <a:xfrm>
              <a:off x="576" y="230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2" name="Oval 22"/>
            <p:cNvSpPr>
              <a:spLocks noChangeArrowheads="1"/>
            </p:cNvSpPr>
            <p:nvPr/>
          </p:nvSpPr>
          <p:spPr bwMode="auto">
            <a:xfrm>
              <a:off x="432" y="225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3" name="Oval 23"/>
            <p:cNvSpPr>
              <a:spLocks noChangeArrowheads="1"/>
            </p:cNvSpPr>
            <p:nvPr/>
          </p:nvSpPr>
          <p:spPr bwMode="auto">
            <a:xfrm>
              <a:off x="336" y="268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4" name="Oval 24"/>
            <p:cNvSpPr>
              <a:spLocks noChangeArrowheads="1"/>
            </p:cNvSpPr>
            <p:nvPr/>
          </p:nvSpPr>
          <p:spPr bwMode="auto">
            <a:xfrm>
              <a:off x="816" y="220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5" name="Oval 25"/>
            <p:cNvSpPr>
              <a:spLocks noChangeArrowheads="1"/>
            </p:cNvSpPr>
            <p:nvPr/>
          </p:nvSpPr>
          <p:spPr bwMode="auto">
            <a:xfrm>
              <a:off x="672" y="268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6" name="Oval 26"/>
            <p:cNvSpPr>
              <a:spLocks noChangeArrowheads="1"/>
            </p:cNvSpPr>
            <p:nvPr/>
          </p:nvSpPr>
          <p:spPr bwMode="auto">
            <a:xfrm>
              <a:off x="528" y="292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7" name="Oval 27"/>
            <p:cNvSpPr>
              <a:spLocks noChangeArrowheads="1"/>
            </p:cNvSpPr>
            <p:nvPr/>
          </p:nvSpPr>
          <p:spPr bwMode="auto">
            <a:xfrm>
              <a:off x="720" y="235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8" name="Oval 28"/>
            <p:cNvSpPr>
              <a:spLocks noChangeArrowheads="1"/>
            </p:cNvSpPr>
            <p:nvPr/>
          </p:nvSpPr>
          <p:spPr bwMode="auto">
            <a:xfrm>
              <a:off x="192" y="254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29" name="Oval 29"/>
            <p:cNvSpPr>
              <a:spLocks noChangeArrowheads="1"/>
            </p:cNvSpPr>
            <p:nvPr/>
          </p:nvSpPr>
          <p:spPr bwMode="auto">
            <a:xfrm>
              <a:off x="768" y="187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0" name="Oval 30"/>
            <p:cNvSpPr>
              <a:spLocks noChangeArrowheads="1"/>
            </p:cNvSpPr>
            <p:nvPr/>
          </p:nvSpPr>
          <p:spPr bwMode="auto">
            <a:xfrm>
              <a:off x="144" y="19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1" name="Oval 31"/>
            <p:cNvSpPr>
              <a:spLocks noChangeArrowheads="1"/>
            </p:cNvSpPr>
            <p:nvPr/>
          </p:nvSpPr>
          <p:spPr bwMode="auto">
            <a:xfrm>
              <a:off x="624" y="307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2" name="Oval 32"/>
            <p:cNvSpPr>
              <a:spLocks noChangeArrowheads="1"/>
            </p:cNvSpPr>
            <p:nvPr/>
          </p:nvSpPr>
          <p:spPr bwMode="auto">
            <a:xfrm>
              <a:off x="240" y="326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3" name="Oval 33"/>
            <p:cNvSpPr>
              <a:spLocks noChangeArrowheads="1"/>
            </p:cNvSpPr>
            <p:nvPr/>
          </p:nvSpPr>
          <p:spPr bwMode="auto">
            <a:xfrm>
              <a:off x="384" y="326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4" name="Oval 34"/>
            <p:cNvSpPr>
              <a:spLocks noChangeArrowheads="1"/>
            </p:cNvSpPr>
            <p:nvPr/>
          </p:nvSpPr>
          <p:spPr bwMode="auto">
            <a:xfrm>
              <a:off x="336" y="312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5" name="Oval 35"/>
            <p:cNvSpPr>
              <a:spLocks noChangeArrowheads="1"/>
            </p:cNvSpPr>
            <p:nvPr/>
          </p:nvSpPr>
          <p:spPr bwMode="auto">
            <a:xfrm>
              <a:off x="768" y="326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6" name="Oval 36"/>
            <p:cNvSpPr>
              <a:spLocks noChangeArrowheads="1"/>
            </p:cNvSpPr>
            <p:nvPr/>
          </p:nvSpPr>
          <p:spPr bwMode="auto">
            <a:xfrm>
              <a:off x="240" y="369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7" name="Oval 37"/>
            <p:cNvSpPr>
              <a:spLocks noChangeArrowheads="1"/>
            </p:cNvSpPr>
            <p:nvPr/>
          </p:nvSpPr>
          <p:spPr bwMode="auto">
            <a:xfrm>
              <a:off x="288" y="360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8" name="Oval 38"/>
            <p:cNvSpPr>
              <a:spLocks noChangeArrowheads="1"/>
            </p:cNvSpPr>
            <p:nvPr/>
          </p:nvSpPr>
          <p:spPr bwMode="auto">
            <a:xfrm>
              <a:off x="576" y="340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39" name="Oval 39"/>
            <p:cNvSpPr>
              <a:spLocks noChangeArrowheads="1"/>
            </p:cNvSpPr>
            <p:nvPr/>
          </p:nvSpPr>
          <p:spPr bwMode="auto">
            <a:xfrm>
              <a:off x="528" y="364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0" name="Oval 40"/>
            <p:cNvSpPr>
              <a:spLocks noChangeArrowheads="1"/>
            </p:cNvSpPr>
            <p:nvPr/>
          </p:nvSpPr>
          <p:spPr bwMode="auto">
            <a:xfrm>
              <a:off x="672" y="360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1" name="Oval 41"/>
            <p:cNvSpPr>
              <a:spLocks noChangeArrowheads="1"/>
            </p:cNvSpPr>
            <p:nvPr/>
          </p:nvSpPr>
          <p:spPr bwMode="auto">
            <a:xfrm>
              <a:off x="384" y="3936"/>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2" name="Oval 42"/>
            <p:cNvSpPr>
              <a:spLocks noChangeArrowheads="1"/>
            </p:cNvSpPr>
            <p:nvPr/>
          </p:nvSpPr>
          <p:spPr bwMode="auto">
            <a:xfrm>
              <a:off x="576" y="3889"/>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3" name="Oval 43"/>
            <p:cNvSpPr>
              <a:spLocks noChangeArrowheads="1"/>
            </p:cNvSpPr>
            <p:nvPr/>
          </p:nvSpPr>
          <p:spPr bwMode="auto">
            <a:xfrm>
              <a:off x="816" y="4031"/>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4" name="Oval 44"/>
            <p:cNvSpPr>
              <a:spLocks noChangeArrowheads="1"/>
            </p:cNvSpPr>
            <p:nvPr/>
          </p:nvSpPr>
          <p:spPr bwMode="auto">
            <a:xfrm>
              <a:off x="480" y="403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5" name="Oval 45"/>
            <p:cNvSpPr>
              <a:spLocks noChangeArrowheads="1"/>
            </p:cNvSpPr>
            <p:nvPr/>
          </p:nvSpPr>
          <p:spPr bwMode="auto">
            <a:xfrm>
              <a:off x="144" y="403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6" name="Oval 46"/>
            <p:cNvSpPr>
              <a:spLocks noChangeArrowheads="1"/>
            </p:cNvSpPr>
            <p:nvPr/>
          </p:nvSpPr>
          <p:spPr bwMode="auto">
            <a:xfrm>
              <a:off x="528" y="259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7" name="Oval 47"/>
            <p:cNvSpPr>
              <a:spLocks noChangeArrowheads="1"/>
            </p:cNvSpPr>
            <p:nvPr/>
          </p:nvSpPr>
          <p:spPr bwMode="auto">
            <a:xfrm>
              <a:off x="720" y="134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8" name="Oval 48"/>
            <p:cNvSpPr>
              <a:spLocks noChangeArrowheads="1"/>
            </p:cNvSpPr>
            <p:nvPr/>
          </p:nvSpPr>
          <p:spPr bwMode="auto">
            <a:xfrm>
              <a:off x="96" y="1584"/>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49" name="Oval 49"/>
            <p:cNvSpPr>
              <a:spLocks noChangeArrowheads="1"/>
            </p:cNvSpPr>
            <p:nvPr/>
          </p:nvSpPr>
          <p:spPr bwMode="auto">
            <a:xfrm>
              <a:off x="864" y="2832"/>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50" name="Oval 50"/>
            <p:cNvSpPr>
              <a:spLocks noChangeArrowheads="1"/>
            </p:cNvSpPr>
            <p:nvPr/>
          </p:nvSpPr>
          <p:spPr bwMode="auto">
            <a:xfrm>
              <a:off x="864" y="1680"/>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51" name="Oval 51"/>
            <p:cNvSpPr>
              <a:spLocks noChangeArrowheads="1"/>
            </p:cNvSpPr>
            <p:nvPr/>
          </p:nvSpPr>
          <p:spPr bwMode="auto">
            <a:xfrm>
              <a:off x="864" y="3168"/>
              <a:ext cx="288" cy="288"/>
            </a:xfrm>
            <a:prstGeom prst="ellipse">
              <a:avLst/>
            </a:prstGeom>
            <a:noFill/>
            <a:ln w="12700" cap="sq">
              <a:solidFill>
                <a:srgbClr val="B2B2B2"/>
              </a:solidFill>
              <a:round/>
              <a:headEnd/>
              <a:tailEnd/>
            </a:ln>
            <a:effectLst/>
          </p:spPr>
          <p:txBody>
            <a:bodyPr/>
            <a:lstStyle/>
            <a:p>
              <a:pPr>
                <a:defRPr/>
              </a:pPr>
              <a:endParaRPr lang="en-US"/>
            </a:p>
          </p:txBody>
        </p:sp>
        <p:sp>
          <p:nvSpPr>
            <p:cNvPr id="307252" name="Oval 52"/>
            <p:cNvSpPr>
              <a:spLocks noChangeArrowheads="1"/>
            </p:cNvSpPr>
            <p:nvPr/>
          </p:nvSpPr>
          <p:spPr bwMode="auto">
            <a:xfrm>
              <a:off x="864" y="3696"/>
              <a:ext cx="288" cy="288"/>
            </a:xfrm>
            <a:prstGeom prst="ellipse">
              <a:avLst/>
            </a:prstGeom>
            <a:noFill/>
            <a:ln w="12700" cap="sq">
              <a:solidFill>
                <a:srgbClr val="B2B2B2"/>
              </a:solidFill>
              <a:round/>
              <a:headEnd/>
              <a:tailEnd/>
            </a:ln>
            <a:effectLst/>
          </p:spPr>
          <p:txBody>
            <a:bodyPr/>
            <a:lstStyle/>
            <a:p>
              <a:pPr>
                <a:defRPr/>
              </a:pPr>
              <a:endParaRPr lang="en-US"/>
            </a:p>
          </p:txBody>
        </p:sp>
        <p:grpSp>
          <p:nvGrpSpPr>
            <p:cNvPr id="3" name="Group 53"/>
            <p:cNvGrpSpPr>
              <a:grpSpLocks/>
            </p:cNvGrpSpPr>
            <p:nvPr/>
          </p:nvGrpSpPr>
          <p:grpSpPr bwMode="auto">
            <a:xfrm>
              <a:off x="95" y="145"/>
              <a:ext cx="1008" cy="1007"/>
              <a:chOff x="95" y="145"/>
              <a:chExt cx="1008" cy="1007"/>
            </a:xfrm>
          </p:grpSpPr>
          <p:sp>
            <p:nvSpPr>
              <p:cNvPr id="307254" name="Oval 54"/>
              <p:cNvSpPr>
                <a:spLocks noChangeArrowheads="1"/>
              </p:cNvSpPr>
              <p:nvPr/>
            </p:nvSpPr>
            <p:spPr bwMode="auto">
              <a:xfrm>
                <a:off x="431" y="289"/>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55" name="Oval 55"/>
              <p:cNvSpPr>
                <a:spLocks noChangeArrowheads="1"/>
              </p:cNvSpPr>
              <p:nvPr/>
            </p:nvSpPr>
            <p:spPr bwMode="auto">
              <a:xfrm>
                <a:off x="527" y="625"/>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56" name="Oval 56"/>
              <p:cNvSpPr>
                <a:spLocks noChangeArrowheads="1"/>
              </p:cNvSpPr>
              <p:nvPr/>
            </p:nvSpPr>
            <p:spPr bwMode="auto">
              <a:xfrm>
                <a:off x="815" y="674"/>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57" name="Oval 57"/>
              <p:cNvSpPr>
                <a:spLocks noChangeArrowheads="1"/>
              </p:cNvSpPr>
              <p:nvPr/>
            </p:nvSpPr>
            <p:spPr bwMode="auto">
              <a:xfrm>
                <a:off x="863" y="291"/>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58" name="Oval 58"/>
              <p:cNvSpPr>
                <a:spLocks noChangeArrowheads="1"/>
              </p:cNvSpPr>
              <p:nvPr/>
            </p:nvSpPr>
            <p:spPr bwMode="auto">
              <a:xfrm>
                <a:off x="338" y="816"/>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59" name="Oval 59"/>
              <p:cNvSpPr>
                <a:spLocks noChangeArrowheads="1"/>
              </p:cNvSpPr>
              <p:nvPr/>
            </p:nvSpPr>
            <p:spPr bwMode="auto">
              <a:xfrm>
                <a:off x="770" y="912"/>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0" name="Oval 60"/>
              <p:cNvSpPr>
                <a:spLocks noChangeArrowheads="1"/>
              </p:cNvSpPr>
              <p:nvPr/>
            </p:nvSpPr>
            <p:spPr bwMode="auto">
              <a:xfrm>
                <a:off x="335" y="576"/>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1" name="Oval 61"/>
              <p:cNvSpPr>
                <a:spLocks noChangeArrowheads="1"/>
              </p:cNvSpPr>
              <p:nvPr/>
            </p:nvSpPr>
            <p:spPr bwMode="auto">
              <a:xfrm>
                <a:off x="671" y="768"/>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2" name="Oval 62"/>
              <p:cNvSpPr>
                <a:spLocks noChangeArrowheads="1"/>
              </p:cNvSpPr>
              <p:nvPr/>
            </p:nvSpPr>
            <p:spPr bwMode="auto">
              <a:xfrm>
                <a:off x="431" y="912"/>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3" name="Oval 63"/>
              <p:cNvSpPr>
                <a:spLocks noChangeArrowheads="1"/>
              </p:cNvSpPr>
              <p:nvPr/>
            </p:nvSpPr>
            <p:spPr bwMode="auto">
              <a:xfrm>
                <a:off x="623" y="337"/>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4" name="Oval 64"/>
              <p:cNvSpPr>
                <a:spLocks noChangeArrowheads="1"/>
              </p:cNvSpPr>
              <p:nvPr/>
            </p:nvSpPr>
            <p:spPr bwMode="auto">
              <a:xfrm>
                <a:off x="719" y="433"/>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5" name="Oval 65"/>
              <p:cNvSpPr>
                <a:spLocks noChangeArrowheads="1"/>
              </p:cNvSpPr>
              <p:nvPr/>
            </p:nvSpPr>
            <p:spPr bwMode="auto">
              <a:xfrm>
                <a:off x="383" y="481"/>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6" name="Oval 66"/>
              <p:cNvSpPr>
                <a:spLocks noChangeArrowheads="1"/>
              </p:cNvSpPr>
              <p:nvPr/>
            </p:nvSpPr>
            <p:spPr bwMode="auto">
              <a:xfrm>
                <a:off x="191" y="673"/>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7" name="Oval 67"/>
              <p:cNvSpPr>
                <a:spLocks noChangeArrowheads="1"/>
              </p:cNvSpPr>
              <p:nvPr/>
            </p:nvSpPr>
            <p:spPr bwMode="auto">
              <a:xfrm>
                <a:off x="143" y="385"/>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8" name="Oval 68"/>
              <p:cNvSpPr>
                <a:spLocks noChangeArrowheads="1"/>
              </p:cNvSpPr>
              <p:nvPr/>
            </p:nvSpPr>
            <p:spPr bwMode="auto">
              <a:xfrm>
                <a:off x="95" y="817"/>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69" name="Oval 69"/>
              <p:cNvSpPr>
                <a:spLocks noChangeArrowheads="1"/>
              </p:cNvSpPr>
              <p:nvPr/>
            </p:nvSpPr>
            <p:spPr bwMode="auto">
              <a:xfrm>
                <a:off x="719" y="145"/>
                <a:ext cx="240" cy="240"/>
              </a:xfrm>
              <a:prstGeom prst="ellipse">
                <a:avLst/>
              </a:prstGeom>
              <a:noFill/>
              <a:ln w="12700" cap="sq">
                <a:solidFill>
                  <a:srgbClr val="00FFCC"/>
                </a:solidFill>
                <a:round/>
                <a:headEnd/>
                <a:tailEnd/>
              </a:ln>
              <a:effectLst/>
            </p:spPr>
            <p:txBody>
              <a:bodyPr/>
              <a:lstStyle/>
              <a:p>
                <a:pPr>
                  <a:defRPr/>
                </a:pPr>
                <a:endParaRPr lang="en-US"/>
              </a:p>
            </p:txBody>
          </p:sp>
          <p:sp>
            <p:nvSpPr>
              <p:cNvPr id="307270" name="Oval 70"/>
              <p:cNvSpPr>
                <a:spLocks noChangeArrowheads="1"/>
              </p:cNvSpPr>
              <p:nvPr/>
            </p:nvSpPr>
            <p:spPr bwMode="auto">
              <a:xfrm>
                <a:off x="239" y="193"/>
                <a:ext cx="240" cy="240"/>
              </a:xfrm>
              <a:prstGeom prst="ellipse">
                <a:avLst/>
              </a:prstGeom>
              <a:noFill/>
              <a:ln w="12700" cap="sq">
                <a:solidFill>
                  <a:srgbClr val="00FFCC"/>
                </a:solidFill>
                <a:round/>
                <a:headEnd/>
                <a:tailEnd/>
              </a:ln>
              <a:effectLst/>
            </p:spPr>
            <p:txBody>
              <a:bodyPr/>
              <a:lstStyle/>
              <a:p>
                <a:pPr>
                  <a:defRPr/>
                </a:pPr>
                <a:endParaRPr lang="en-US"/>
              </a:p>
            </p:txBody>
          </p:sp>
        </p:grpSp>
        <p:sp>
          <p:nvSpPr>
            <p:cNvPr id="307271" name="Rectangle 71"/>
            <p:cNvSpPr>
              <a:spLocks noChangeArrowheads="1"/>
            </p:cNvSpPr>
            <p:nvPr/>
          </p:nvSpPr>
          <p:spPr bwMode="auto">
            <a:xfrm>
              <a:off x="192" y="144"/>
              <a:ext cx="816" cy="144"/>
            </a:xfrm>
            <a:prstGeom prst="rect">
              <a:avLst/>
            </a:prstGeom>
            <a:solidFill>
              <a:schemeClr val="bg1"/>
            </a:solidFill>
            <a:ln w="9525">
              <a:noFill/>
              <a:miter lim="800000"/>
              <a:headEnd/>
              <a:tailEnd/>
            </a:ln>
            <a:effectLst/>
          </p:spPr>
          <p:txBody>
            <a:bodyPr/>
            <a:lstStyle/>
            <a:p>
              <a:pPr>
                <a:defRPr/>
              </a:pPr>
              <a:endParaRPr lang="en-US"/>
            </a:p>
          </p:txBody>
        </p:sp>
        <p:sp>
          <p:nvSpPr>
            <p:cNvPr id="307272" name="Rectangle 72"/>
            <p:cNvSpPr>
              <a:spLocks noChangeArrowheads="1"/>
            </p:cNvSpPr>
            <p:nvPr/>
          </p:nvSpPr>
          <p:spPr bwMode="auto">
            <a:xfrm>
              <a:off x="48" y="240"/>
              <a:ext cx="240" cy="4094"/>
            </a:xfrm>
            <a:prstGeom prst="rect">
              <a:avLst/>
            </a:prstGeom>
            <a:solidFill>
              <a:schemeClr val="bg1"/>
            </a:solidFill>
            <a:ln w="9525">
              <a:noFill/>
              <a:miter lim="800000"/>
              <a:headEnd/>
              <a:tailEnd/>
            </a:ln>
            <a:effectLst/>
          </p:spPr>
          <p:txBody>
            <a:bodyPr/>
            <a:lstStyle/>
            <a:p>
              <a:pPr>
                <a:defRPr/>
              </a:pPr>
              <a:endParaRPr lang="en-US"/>
            </a:p>
          </p:txBody>
        </p:sp>
        <p:sp>
          <p:nvSpPr>
            <p:cNvPr id="307273" name="Rectangle 73"/>
            <p:cNvSpPr>
              <a:spLocks noChangeArrowheads="1"/>
            </p:cNvSpPr>
            <p:nvPr/>
          </p:nvSpPr>
          <p:spPr bwMode="auto">
            <a:xfrm>
              <a:off x="96" y="816"/>
              <a:ext cx="192" cy="96"/>
            </a:xfrm>
            <a:prstGeom prst="rect">
              <a:avLst/>
            </a:prstGeom>
            <a:solidFill>
              <a:schemeClr val="hlink"/>
            </a:solidFill>
            <a:ln w="9525">
              <a:noFill/>
              <a:miter lim="800000"/>
              <a:headEnd/>
              <a:tailEnd/>
            </a:ln>
            <a:effectLst/>
          </p:spPr>
          <p:txBody>
            <a:bodyPr/>
            <a:lstStyle/>
            <a:p>
              <a:pPr>
                <a:defRPr/>
              </a:pPr>
              <a:endParaRPr lang="en-US"/>
            </a:p>
          </p:txBody>
        </p:sp>
        <p:sp>
          <p:nvSpPr>
            <p:cNvPr id="307274" name="Rectangle 74"/>
            <p:cNvSpPr>
              <a:spLocks noChangeArrowheads="1"/>
            </p:cNvSpPr>
            <p:nvPr/>
          </p:nvSpPr>
          <p:spPr bwMode="auto">
            <a:xfrm>
              <a:off x="192" y="1056"/>
              <a:ext cx="816" cy="184"/>
            </a:xfrm>
            <a:prstGeom prst="rect">
              <a:avLst/>
            </a:prstGeom>
            <a:solidFill>
              <a:schemeClr val="bg1"/>
            </a:solidFill>
            <a:ln w="9525">
              <a:noFill/>
              <a:miter lim="800000"/>
              <a:headEnd/>
              <a:tailEnd/>
            </a:ln>
            <a:effectLst/>
          </p:spPr>
          <p:txBody>
            <a:bodyPr/>
            <a:lstStyle/>
            <a:p>
              <a:pPr>
                <a:defRPr/>
              </a:pPr>
              <a:endParaRPr lang="en-US"/>
            </a:p>
          </p:txBody>
        </p:sp>
        <p:sp>
          <p:nvSpPr>
            <p:cNvPr id="307275" name="Rectangle 75"/>
            <p:cNvSpPr>
              <a:spLocks noChangeArrowheads="1"/>
            </p:cNvSpPr>
            <p:nvPr/>
          </p:nvSpPr>
          <p:spPr bwMode="auto">
            <a:xfrm>
              <a:off x="960" y="192"/>
              <a:ext cx="240" cy="4149"/>
            </a:xfrm>
            <a:prstGeom prst="rect">
              <a:avLst/>
            </a:prstGeom>
            <a:solidFill>
              <a:schemeClr val="bg1"/>
            </a:solidFill>
            <a:ln w="9525">
              <a:noFill/>
              <a:miter lim="800000"/>
              <a:headEnd/>
              <a:tailEnd/>
            </a:ln>
            <a:effectLst/>
          </p:spPr>
          <p:txBody>
            <a:bodyPr/>
            <a:lstStyle/>
            <a:p>
              <a:pPr>
                <a:defRPr/>
              </a:pPr>
              <a:endParaRPr lang="en-US"/>
            </a:p>
          </p:txBody>
        </p:sp>
        <p:sp>
          <p:nvSpPr>
            <p:cNvPr id="307276" name="Rectangle 76"/>
            <p:cNvSpPr>
              <a:spLocks noChangeArrowheads="1"/>
            </p:cNvSpPr>
            <p:nvPr/>
          </p:nvSpPr>
          <p:spPr bwMode="auto">
            <a:xfrm>
              <a:off x="960" y="816"/>
              <a:ext cx="432" cy="96"/>
            </a:xfrm>
            <a:prstGeom prst="rect">
              <a:avLst/>
            </a:prstGeom>
            <a:solidFill>
              <a:schemeClr val="hlink"/>
            </a:solidFill>
            <a:ln w="9525">
              <a:noFill/>
              <a:miter lim="800000"/>
              <a:headEnd/>
              <a:tailEnd/>
            </a:ln>
            <a:effectLst/>
          </p:spPr>
          <p:txBody>
            <a:bodyPr/>
            <a:lstStyle/>
            <a:p>
              <a:pPr>
                <a:defRPr/>
              </a:pPr>
              <a:endParaRPr lang="en-US"/>
            </a:p>
          </p:txBody>
        </p:sp>
        <p:sp>
          <p:nvSpPr>
            <p:cNvPr id="307277" name="Oval 77"/>
            <p:cNvSpPr>
              <a:spLocks noChangeArrowheads="1"/>
            </p:cNvSpPr>
            <p:nvPr/>
          </p:nvSpPr>
          <p:spPr bwMode="auto">
            <a:xfrm>
              <a:off x="528" y="1584"/>
              <a:ext cx="288" cy="288"/>
            </a:xfrm>
            <a:prstGeom prst="ellipse">
              <a:avLst/>
            </a:prstGeom>
            <a:noFill/>
            <a:ln w="12700" cap="sq">
              <a:solidFill>
                <a:srgbClr val="B2B2B2"/>
              </a:solidFill>
              <a:round/>
              <a:headEnd/>
              <a:tailEnd/>
            </a:ln>
            <a:effectLst/>
          </p:spPr>
          <p:txBody>
            <a:bodyPr/>
            <a:lstStyle/>
            <a:p>
              <a:pPr>
                <a:defRPr/>
              </a:pPr>
              <a:endParaRPr lang="en-US"/>
            </a:p>
          </p:txBody>
        </p:sp>
      </p:grpSp>
      <p:sp>
        <p:nvSpPr>
          <p:cNvPr id="307278" name="Rectangle 78"/>
          <p:cNvSpPr>
            <a:spLocks noGrp="1" noChangeArrowheads="1"/>
          </p:cNvSpPr>
          <p:nvPr>
            <p:ph type="dt" sz="half" idx="2"/>
          </p:nvPr>
        </p:nvSpPr>
        <p:spPr bwMode="auto">
          <a:xfrm>
            <a:off x="2559050" y="6470650"/>
            <a:ext cx="1346200" cy="3873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a:lvl1pPr>
          </a:lstStyle>
          <a:p>
            <a:pPr>
              <a:defRPr/>
            </a:pPr>
            <a:endParaRPr lang="id-ID"/>
          </a:p>
        </p:txBody>
      </p:sp>
      <p:sp>
        <p:nvSpPr>
          <p:cNvPr id="307279" name="Rectangle 79"/>
          <p:cNvSpPr>
            <a:spLocks noGrp="1" noChangeArrowheads="1"/>
          </p:cNvSpPr>
          <p:nvPr>
            <p:ph type="ftr" sz="quarter" idx="3"/>
          </p:nvPr>
        </p:nvSpPr>
        <p:spPr bwMode="auto">
          <a:xfrm>
            <a:off x="3984625" y="6477000"/>
            <a:ext cx="3540125" cy="3794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lvl1pPr>
          </a:lstStyle>
          <a:p>
            <a:pPr>
              <a:defRPr/>
            </a:pPr>
            <a:endParaRPr lang="id-ID"/>
          </a:p>
        </p:txBody>
      </p:sp>
      <p:sp>
        <p:nvSpPr>
          <p:cNvPr id="307280" name="Rectangle 80"/>
          <p:cNvSpPr>
            <a:spLocks noGrp="1" noChangeArrowheads="1"/>
          </p:cNvSpPr>
          <p:nvPr>
            <p:ph type="sldNum" sz="quarter" idx="4"/>
          </p:nvPr>
        </p:nvSpPr>
        <p:spPr bwMode="auto">
          <a:xfrm>
            <a:off x="7572375" y="6477000"/>
            <a:ext cx="1250950" cy="37941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vl1pPr>
          </a:lstStyle>
          <a:p>
            <a:pPr>
              <a:defRPr/>
            </a:pPr>
            <a:fld id="{F922A35F-4848-4EA8-91E1-DB9AFC754594}" type="slidenum">
              <a:rPr lang="id-ID"/>
              <a:pPr>
                <a:defRPr/>
              </a:pPr>
              <a:t>‹#›</a:t>
            </a:fld>
            <a:endParaRPr lang="id-ID"/>
          </a:p>
        </p:txBody>
      </p:sp>
      <p:sp>
        <p:nvSpPr>
          <p:cNvPr id="307281" name="Rectangle 81"/>
          <p:cNvSpPr>
            <a:spLocks noChangeArrowheads="1"/>
          </p:cNvSpPr>
          <p:nvPr/>
        </p:nvSpPr>
        <p:spPr bwMode="auto">
          <a:xfrm>
            <a:off x="2286000" y="6029325"/>
            <a:ext cx="222250" cy="827088"/>
          </a:xfrm>
          <a:prstGeom prst="rect">
            <a:avLst/>
          </a:prstGeom>
          <a:solidFill>
            <a:srgbClr val="B2B2B2">
              <a:alpha val="50000"/>
            </a:srgbClr>
          </a:solidFill>
          <a:ln w="9525">
            <a:noFill/>
            <a:miter lim="800000"/>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0FFCC"/>
        </a:buClr>
        <a:buSzPct val="70000"/>
        <a:buFont typeface="Wingding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FFCC"/>
        </a:buClr>
        <a:buChar char="–"/>
        <a:defRPr sz="2800">
          <a:solidFill>
            <a:schemeClr val="tx1"/>
          </a:solidFill>
          <a:latin typeface="+mn-lt"/>
        </a:defRPr>
      </a:lvl2pPr>
      <a:lvl3pPr marL="1143000" indent="-228600" algn="l" rtl="0" eaLnBrk="0" fontAlgn="base" hangingPunct="0">
        <a:spcBef>
          <a:spcPct val="20000"/>
        </a:spcBef>
        <a:spcAft>
          <a:spcPct val="0"/>
        </a:spcAft>
        <a:buClr>
          <a:srgbClr val="00FFCC"/>
        </a:buClr>
        <a:buSzPct val="65000"/>
        <a:buFont typeface="Wingdings" pitchFamily="2" charset="2"/>
        <a:buChar char="t"/>
        <a:defRPr sz="2400">
          <a:solidFill>
            <a:schemeClr val="tx1"/>
          </a:solidFill>
          <a:latin typeface="+mn-lt"/>
        </a:defRPr>
      </a:lvl3pPr>
      <a:lvl4pPr marL="1600200" indent="-228600" algn="l" rtl="0" eaLnBrk="0" fontAlgn="base" hangingPunct="0">
        <a:spcBef>
          <a:spcPct val="20000"/>
        </a:spcBef>
        <a:spcAft>
          <a:spcPct val="0"/>
        </a:spcAft>
        <a:buClr>
          <a:srgbClr val="00FFCC"/>
        </a:buClr>
        <a:buChar char="–"/>
        <a:defRPr sz="2000">
          <a:solidFill>
            <a:schemeClr val="tx1"/>
          </a:solidFill>
          <a:latin typeface="+mn-lt"/>
        </a:defRPr>
      </a:lvl4pPr>
      <a:lvl5pPr marL="2057400" indent="-228600" algn="l" rtl="0" eaLnBrk="0" fontAlgn="base" hangingPunct="0">
        <a:spcBef>
          <a:spcPct val="20000"/>
        </a:spcBef>
        <a:spcAft>
          <a:spcPct val="0"/>
        </a:spcAft>
        <a:buClr>
          <a:srgbClr val="00FFCC"/>
        </a:buClr>
        <a:buChar char="•"/>
        <a:defRPr sz="2000">
          <a:solidFill>
            <a:schemeClr val="tx1"/>
          </a:solidFill>
          <a:latin typeface="+mn-lt"/>
        </a:defRPr>
      </a:lvl5pPr>
      <a:lvl6pPr marL="2514600" indent="-228600" algn="l" rtl="0" fontAlgn="base">
        <a:spcBef>
          <a:spcPct val="20000"/>
        </a:spcBef>
        <a:spcAft>
          <a:spcPct val="0"/>
        </a:spcAft>
        <a:buClr>
          <a:srgbClr val="00FFCC"/>
        </a:buClr>
        <a:buChar char="•"/>
        <a:defRPr sz="2000">
          <a:solidFill>
            <a:schemeClr val="tx1"/>
          </a:solidFill>
          <a:latin typeface="+mn-lt"/>
        </a:defRPr>
      </a:lvl6pPr>
      <a:lvl7pPr marL="2971800" indent="-228600" algn="l" rtl="0" fontAlgn="base">
        <a:spcBef>
          <a:spcPct val="20000"/>
        </a:spcBef>
        <a:spcAft>
          <a:spcPct val="0"/>
        </a:spcAft>
        <a:buClr>
          <a:srgbClr val="00FFCC"/>
        </a:buClr>
        <a:buChar char="•"/>
        <a:defRPr sz="2000">
          <a:solidFill>
            <a:schemeClr val="tx1"/>
          </a:solidFill>
          <a:latin typeface="+mn-lt"/>
        </a:defRPr>
      </a:lvl7pPr>
      <a:lvl8pPr marL="3429000" indent="-228600" algn="l" rtl="0" fontAlgn="base">
        <a:spcBef>
          <a:spcPct val="20000"/>
        </a:spcBef>
        <a:spcAft>
          <a:spcPct val="0"/>
        </a:spcAft>
        <a:buClr>
          <a:srgbClr val="00FFCC"/>
        </a:buClr>
        <a:buChar char="•"/>
        <a:defRPr sz="2000">
          <a:solidFill>
            <a:schemeClr val="tx1"/>
          </a:solidFill>
          <a:latin typeface="+mn-lt"/>
        </a:defRPr>
      </a:lvl8pPr>
      <a:lvl9pPr marL="3886200" indent="-228600" algn="l" rtl="0" fontAlgn="base">
        <a:spcBef>
          <a:spcPct val="20000"/>
        </a:spcBef>
        <a:spcAft>
          <a:spcPct val="0"/>
        </a:spcAft>
        <a:buClr>
          <a:srgbClr val="00FF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2447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2447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2447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3" name="Group 6"/>
          <p:cNvGrpSpPr>
            <a:grpSpLocks/>
          </p:cNvGrpSpPr>
          <p:nvPr/>
        </p:nvGrpSpPr>
        <p:grpSpPr bwMode="auto">
          <a:xfrm>
            <a:off x="0" y="6019800"/>
            <a:ext cx="7848600" cy="857250"/>
            <a:chOff x="0" y="3792"/>
            <a:chExt cx="4944" cy="540"/>
          </a:xfrm>
        </p:grpSpPr>
        <p:sp>
          <p:nvSpPr>
            <p:cNvPr id="2447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 name="Group 8"/>
            <p:cNvGrpSpPr>
              <a:grpSpLocks/>
            </p:cNvGrpSpPr>
            <p:nvPr userDrawn="1"/>
          </p:nvGrpSpPr>
          <p:grpSpPr bwMode="auto">
            <a:xfrm>
              <a:off x="2486" y="3792"/>
              <a:ext cx="2458" cy="540"/>
              <a:chOff x="2486" y="3792"/>
              <a:chExt cx="2458" cy="540"/>
            </a:xfrm>
          </p:grpSpPr>
          <p:sp>
            <p:nvSpPr>
              <p:cNvPr id="2447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2447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2447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2447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2447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2447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2447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2447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447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447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447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447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2447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133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2447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latin typeface="+mn-lt"/>
              </a:defRPr>
            </a:lvl1pPr>
          </a:lstStyle>
          <a:p>
            <a:pPr>
              <a:defRPr/>
            </a:pPr>
            <a:endParaRPr lang="id-ID"/>
          </a:p>
        </p:txBody>
      </p:sp>
      <p:sp>
        <p:nvSpPr>
          <p:cNvPr id="2447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latin typeface="+mn-lt"/>
              </a:defRPr>
            </a:lvl1pPr>
          </a:lstStyle>
          <a:p>
            <a:pPr>
              <a:defRPr/>
            </a:pPr>
            <a:endParaRPr lang="id-ID"/>
          </a:p>
        </p:txBody>
      </p:sp>
      <p:sp>
        <p:nvSpPr>
          <p:cNvPr id="2447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latin typeface="+mn-lt"/>
              </a:defRPr>
            </a:lvl1pPr>
          </a:lstStyle>
          <a:p>
            <a:pPr>
              <a:defRPr/>
            </a:pPr>
            <a:fld id="{2D02A82A-F79A-4481-9700-DE39D8D13CE5}" type="slidenum">
              <a:rPr lang="id-ID"/>
              <a:pPr>
                <a:defRPr/>
              </a:pPr>
              <a:t>‹#›</a:t>
            </a:fld>
            <a:endParaRPr lang="id-ID"/>
          </a:p>
        </p:txBody>
      </p:sp>
    </p:spTree>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0035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035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035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035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035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036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036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036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036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0036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0036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0036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0036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0036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036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0037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037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037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0037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10037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10037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ffectLst>
                  <a:outerShdw blurRad="38100" dist="38100" dir="2700000" algn="tl">
                    <a:srgbClr val="000000"/>
                  </a:outerShdw>
                </a:effectLst>
              </a:defRPr>
            </a:lvl1pPr>
          </a:lstStyle>
          <a:p>
            <a:pPr>
              <a:defRPr/>
            </a:pPr>
            <a:endParaRPr lang="id-ID"/>
          </a:p>
        </p:txBody>
      </p:sp>
      <p:sp>
        <p:nvSpPr>
          <p:cNvPr id="10037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ffectLst>
                  <a:outerShdw blurRad="38100" dist="38100" dir="2700000" algn="tl">
                    <a:srgbClr val="000000"/>
                  </a:outerShdw>
                </a:effectLst>
              </a:defRPr>
            </a:lvl1pPr>
          </a:lstStyle>
          <a:p>
            <a:pPr>
              <a:defRPr/>
            </a:pPr>
            <a:endParaRPr lang="id-ID"/>
          </a:p>
        </p:txBody>
      </p:sp>
      <p:sp>
        <p:nvSpPr>
          <p:cNvPr id="10037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ffectLst>
                  <a:outerShdw blurRad="38100" dist="38100" dir="2700000" algn="tl">
                    <a:srgbClr val="000000"/>
                  </a:outerShdw>
                </a:effectLst>
              </a:defRPr>
            </a:lvl1pPr>
          </a:lstStyle>
          <a:p>
            <a:pPr>
              <a:defRPr/>
            </a:pPr>
            <a:fld id="{00D8497F-C118-4836-AFD3-321A39150DE4}" type="slidenum">
              <a:rPr lang="id-ID"/>
              <a:pPr>
                <a:defRPr/>
              </a:pPr>
              <a:t>‹#›</a:t>
            </a:fld>
            <a:endParaRPr lang="id-ID"/>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8841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842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842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842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842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842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842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842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842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842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842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843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843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843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843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843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843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843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843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843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843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844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d-ID" smtClean="0"/>
              <a:t>Click to edit Master title style</a:t>
            </a:r>
          </a:p>
        </p:txBody>
      </p:sp>
      <p:sp>
        <p:nvSpPr>
          <p:cNvPr id="18844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18844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00000"/>
                  </a:outerShdw>
                </a:effectLst>
                <a:latin typeface="+mn-lt"/>
              </a:defRPr>
            </a:lvl1pPr>
          </a:lstStyle>
          <a:p>
            <a:pPr>
              <a:defRPr/>
            </a:pPr>
            <a:endParaRPr lang="id-ID"/>
          </a:p>
        </p:txBody>
      </p:sp>
      <p:sp>
        <p:nvSpPr>
          <p:cNvPr id="18844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00000"/>
                  </a:outerShdw>
                </a:effectLst>
                <a:latin typeface="+mn-lt"/>
              </a:defRPr>
            </a:lvl1pPr>
          </a:lstStyle>
          <a:p>
            <a:pPr>
              <a:defRPr/>
            </a:pPr>
            <a:fld id="{9D5AC906-597E-47B8-A4A0-643D3CD89E96}" type="slidenum">
              <a:rPr lang="id-ID"/>
              <a:pPr>
                <a:defRPr/>
              </a:pPr>
              <a:t>‹#›</a:t>
            </a:fld>
            <a:endParaRPr lang="id-ID"/>
          </a:p>
        </p:txBody>
      </p:sp>
      <p:sp>
        <p:nvSpPr>
          <p:cNvPr id="18844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00000"/>
                  </a:outerShdw>
                </a:effectLst>
                <a:latin typeface="+mn-lt"/>
              </a:defRPr>
            </a:lvl1pPr>
          </a:lstStyle>
          <a:p>
            <a:pPr>
              <a:defRPr/>
            </a:pPr>
            <a:endParaRPr lang="id-ID"/>
          </a:p>
        </p:txBody>
      </p:sp>
    </p:spTree>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621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2621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2621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2621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2621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621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2621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2621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2621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2621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2621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2621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2621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2621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2621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621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621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621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621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621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621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21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621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621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621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2621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2621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2621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2621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2621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2621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2621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621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621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2621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2621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2621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2621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2621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262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2621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latin typeface="+mn-lt"/>
              </a:defRPr>
            </a:lvl1pPr>
          </a:lstStyle>
          <a:p>
            <a:pPr>
              <a:defRPr/>
            </a:pPr>
            <a:endParaRPr lang="id-ID"/>
          </a:p>
        </p:txBody>
      </p:sp>
      <p:sp>
        <p:nvSpPr>
          <p:cNvPr id="2621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latin typeface="+mn-lt"/>
              </a:defRPr>
            </a:lvl1pPr>
          </a:lstStyle>
          <a:p>
            <a:pPr>
              <a:defRPr/>
            </a:pPr>
            <a:endParaRPr lang="id-ID"/>
          </a:p>
        </p:txBody>
      </p:sp>
      <p:sp>
        <p:nvSpPr>
          <p:cNvPr id="2621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latin typeface="+mn-lt"/>
              </a:defRPr>
            </a:lvl1pPr>
          </a:lstStyle>
          <a:p>
            <a:pPr>
              <a:defRPr/>
            </a:pPr>
            <a:fld id="{630DC32A-4BD0-4A91-9356-239E3219ECAA}" type="slidenum">
              <a:rPr lang="id-ID"/>
              <a:pPr>
                <a:defRPr/>
              </a:pPr>
              <a:t>‹#›</a:t>
            </a:fld>
            <a:endParaRPr lang="id-ID"/>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49869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49869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49869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49869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49869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latin typeface="+mn-lt"/>
              </a:defRPr>
            </a:lvl1pPr>
          </a:lstStyle>
          <a:p>
            <a:pPr>
              <a:defRPr/>
            </a:pPr>
            <a:endParaRPr lang="id-ID"/>
          </a:p>
        </p:txBody>
      </p:sp>
      <p:sp>
        <p:nvSpPr>
          <p:cNvPr id="49869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latin typeface="+mn-lt"/>
              </a:defRPr>
            </a:lvl1pPr>
          </a:lstStyle>
          <a:p>
            <a:pPr>
              <a:defRPr/>
            </a:pPr>
            <a:endParaRPr lang="id-ID"/>
          </a:p>
        </p:txBody>
      </p:sp>
      <p:sp>
        <p:nvSpPr>
          <p:cNvPr id="49869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latin typeface="+mn-lt"/>
              </a:defRPr>
            </a:lvl1pPr>
          </a:lstStyle>
          <a:p>
            <a:pPr>
              <a:defRPr/>
            </a:pPr>
            <a:fld id="{B9CD18BF-03B6-48F9-B0BF-97ABA6C4725B}" type="slidenum">
              <a:rPr lang="id-ID"/>
              <a:pPr>
                <a:defRPr/>
              </a:pPr>
              <a:t>‹#›</a:t>
            </a:fld>
            <a:endParaRPr lang="id-ID"/>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6" name="Rectangle 4"/>
          <p:cNvSpPr>
            <a:spLocks noGrp="1" noChangeArrowheads="1"/>
          </p:cNvSpPr>
          <p:nvPr>
            <p:ph type="title"/>
          </p:nvPr>
        </p:nvSpPr>
        <p:spPr>
          <a:xfrm>
            <a:off x="468313" y="1000108"/>
            <a:ext cx="8229600" cy="3714776"/>
          </a:xfrm>
        </p:spPr>
        <p:txBody>
          <a:bodyPr/>
          <a:lstStyle/>
          <a:p>
            <a:pPr eaLnBrk="1" hangingPunct="1">
              <a:defRPr/>
            </a:pPr>
            <a:r>
              <a:rPr lang="en-US" b="1" dirty="0" smtClean="0"/>
              <a:t/>
            </a:r>
            <a:br>
              <a:rPr lang="en-US" b="1" dirty="0" smtClean="0"/>
            </a:br>
            <a:r>
              <a:rPr lang="en-US" b="1" dirty="0" smtClean="0"/>
              <a:t/>
            </a:r>
            <a:br>
              <a:rPr lang="en-US" b="1" dirty="0" smtClean="0"/>
            </a:br>
            <a:r>
              <a:rPr lang="en-US" b="1" dirty="0" smtClean="0"/>
              <a:t>KULIAH  I  +  KULIAH  II</a:t>
            </a:r>
            <a:br>
              <a:rPr lang="en-US" b="1" dirty="0" smtClean="0"/>
            </a:br>
            <a:r>
              <a:rPr lang="en-US" b="1" dirty="0" smtClean="0"/>
              <a:t/>
            </a:r>
            <a:br>
              <a:rPr lang="en-US" b="1" dirty="0" smtClean="0"/>
            </a:br>
            <a:r>
              <a:rPr lang="id-ID" b="1" dirty="0" smtClean="0"/>
              <a:t>PERTUMBUHAN </a:t>
            </a:r>
            <a:r>
              <a:rPr lang="id-ID" b="1" dirty="0" smtClean="0"/>
              <a:t>EKONOMI DAN PEMBANGUNAN BERKELANJUTAN</a:t>
            </a:r>
            <a:r>
              <a:rPr lang="id-ID" dirty="0" smtClean="0"/>
              <a:t> </a:t>
            </a:r>
            <a:br>
              <a:rPr lang="id-ID" dirty="0" smtClean="0"/>
            </a:br>
            <a:r>
              <a:rPr lang="id-ID" dirty="0" smtClean="0"/>
              <a:t/>
            </a:r>
            <a:br>
              <a:rPr lang="id-ID" dirty="0" smtClean="0"/>
            </a:br>
            <a:r>
              <a:rPr lang="id-ID" dirty="0" smtClean="0"/>
              <a:t>-shk-</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35556"/>
                                        </p:tgtEl>
                                        <p:attrNameLst>
                                          <p:attrName>style.visibility</p:attrName>
                                        </p:attrNameLst>
                                      </p:cBhvr>
                                      <p:to>
                                        <p:strVal val="visible"/>
                                      </p:to>
                                    </p:set>
                                    <p:animEffect transition="in" filter="fade">
                                      <p:cBhvr>
                                        <p:cTn id="7" dur="768" decel="100000"/>
                                        <p:tgtEl>
                                          <p:spTgt spid="535556"/>
                                        </p:tgtEl>
                                      </p:cBhvr>
                                    </p:animEffect>
                                    <p:animScale>
                                      <p:cBhvr>
                                        <p:cTn id="8" dur="768" decel="100000"/>
                                        <p:tgtEl>
                                          <p:spTgt spid="535556"/>
                                        </p:tgtEl>
                                      </p:cBhvr>
                                      <p:from x="10000" y="10000"/>
                                      <p:to x="200000" y="450000"/>
                                    </p:animScale>
                                    <p:animScale>
                                      <p:cBhvr>
                                        <p:cTn id="9" dur="1230" accel="100000" fill="hold">
                                          <p:stCondLst>
                                            <p:cond delay="768"/>
                                          </p:stCondLst>
                                        </p:cTn>
                                        <p:tgtEl>
                                          <p:spTgt spid="535556"/>
                                        </p:tgtEl>
                                      </p:cBhvr>
                                      <p:from x="200000" y="450000"/>
                                      <p:to x="100000" y="100000"/>
                                    </p:animScale>
                                    <p:set>
                                      <p:cBhvr>
                                        <p:cTn id="10" dur="768" fill="hold"/>
                                        <p:tgtEl>
                                          <p:spTgt spid="535556"/>
                                        </p:tgtEl>
                                        <p:attrNameLst>
                                          <p:attrName>ppt_x</p:attrName>
                                        </p:attrNameLst>
                                      </p:cBhvr>
                                      <p:to>
                                        <p:strVal val="(0.5)"/>
                                      </p:to>
                                    </p:set>
                                    <p:anim from="(0.5)" to="(#ppt_x)" calcmode="lin" valueType="num">
                                      <p:cBhvr>
                                        <p:cTn id="11" dur="1230" accel="100000" fill="hold">
                                          <p:stCondLst>
                                            <p:cond delay="768"/>
                                          </p:stCondLst>
                                        </p:cTn>
                                        <p:tgtEl>
                                          <p:spTgt spid="535556"/>
                                        </p:tgtEl>
                                        <p:attrNameLst>
                                          <p:attrName>ppt_x</p:attrName>
                                        </p:attrNameLst>
                                      </p:cBhvr>
                                    </p:anim>
                                    <p:set>
                                      <p:cBhvr>
                                        <p:cTn id="12" dur="768" fill="hold"/>
                                        <p:tgtEl>
                                          <p:spTgt spid="535556"/>
                                        </p:tgtEl>
                                        <p:attrNameLst>
                                          <p:attrName>ppt_y</p:attrName>
                                        </p:attrNameLst>
                                      </p:cBhvr>
                                      <p:to>
                                        <p:strVal val="(#ppt_y+0.4)"/>
                                      </p:to>
                                    </p:set>
                                    <p:anim from="(#ppt_y+0.4)" to="(#ppt_y)" calcmode="lin" valueType="num">
                                      <p:cBhvr>
                                        <p:cTn id="13" dur="1230" accel="100000" fill="hold">
                                          <p:stCondLst>
                                            <p:cond delay="768"/>
                                          </p:stCondLst>
                                        </p:cTn>
                                        <p:tgtEl>
                                          <p:spTgt spid="5355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pPr eaLnBrk="1" hangingPunct="1">
              <a:defRPr/>
            </a:pPr>
            <a:r>
              <a:rPr lang="id-ID" sz="4000" b="1" smtClean="0"/>
              <a:t>Pembangunan Berkelanjutan :</a:t>
            </a:r>
            <a:br>
              <a:rPr lang="id-ID" sz="4000" b="1" smtClean="0"/>
            </a:br>
            <a:r>
              <a:rPr lang="id-ID" sz="4000" b="1" smtClean="0"/>
              <a:t>(Cont. ..)</a:t>
            </a:r>
          </a:p>
        </p:txBody>
      </p:sp>
      <p:sp>
        <p:nvSpPr>
          <p:cNvPr id="527363" name="Rectangle 3"/>
          <p:cNvSpPr>
            <a:spLocks noGrp="1" noChangeArrowheads="1"/>
          </p:cNvSpPr>
          <p:nvPr>
            <p:ph type="body" idx="1"/>
          </p:nvPr>
        </p:nvSpPr>
        <p:spPr/>
        <p:txBody>
          <a:bodyPr/>
          <a:lstStyle/>
          <a:p>
            <a:pPr eaLnBrk="1" hangingPunct="1">
              <a:defRPr/>
            </a:pPr>
            <a:r>
              <a:rPr lang="id-ID" b="1" smtClean="0"/>
              <a:t>Memperhitungkan komponen lingkungan dan penyusutan SDA yang tak dipasarkan (non marketable components) seperti nilai keutuhan sumberdaya hayati di hutan, bebas polusi, penciutan stok SDA karena dipakai dalam pembangunan (depletion resource stock)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7362"/>
                                        </p:tgtEl>
                                        <p:attrNameLst>
                                          <p:attrName>style.visibility</p:attrName>
                                        </p:attrNameLst>
                                      </p:cBhvr>
                                      <p:to>
                                        <p:strVal val="visible"/>
                                      </p:to>
                                    </p:set>
                                    <p:anim calcmode="lin" valueType="num">
                                      <p:cBhvr>
                                        <p:cTn id="7" dur="500" fill="hold"/>
                                        <p:tgtEl>
                                          <p:spTgt spid="527362"/>
                                        </p:tgtEl>
                                        <p:attrNameLst>
                                          <p:attrName>ppt_w</p:attrName>
                                        </p:attrNameLst>
                                      </p:cBhvr>
                                      <p:tavLst>
                                        <p:tav tm="0">
                                          <p:val>
                                            <p:fltVal val="0"/>
                                          </p:val>
                                        </p:tav>
                                        <p:tav tm="100000">
                                          <p:val>
                                            <p:strVal val="#ppt_w"/>
                                          </p:val>
                                        </p:tav>
                                      </p:tavLst>
                                    </p:anim>
                                    <p:anim calcmode="lin" valueType="num">
                                      <p:cBhvr>
                                        <p:cTn id="8" dur="500" fill="hold"/>
                                        <p:tgtEl>
                                          <p:spTgt spid="5273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7363">
                                            <p:txEl>
                                              <p:pRg st="0" end="0"/>
                                            </p:txEl>
                                          </p:spTgt>
                                        </p:tgtEl>
                                        <p:attrNameLst>
                                          <p:attrName>style.visibility</p:attrName>
                                        </p:attrNameLst>
                                      </p:cBhvr>
                                      <p:to>
                                        <p:strVal val="visible"/>
                                      </p:to>
                                    </p:set>
                                    <p:anim calcmode="lin" valueType="num">
                                      <p:cBhvr>
                                        <p:cTn id="13" dur="500" fill="hold"/>
                                        <p:tgtEl>
                                          <p:spTgt spid="5273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273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2" grpId="0"/>
      <p:bldP spid="52736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0" y="188913"/>
            <a:ext cx="8229600" cy="1828800"/>
          </a:xfrm>
        </p:spPr>
        <p:txBody>
          <a:bodyPr/>
          <a:lstStyle/>
          <a:p>
            <a:pPr eaLnBrk="1" hangingPunct="1">
              <a:defRPr/>
            </a:pPr>
            <a:r>
              <a:rPr lang="id-ID" sz="5400" b="1" smtClean="0"/>
              <a:t>AKTIVITAS PEMBANGUNAN</a:t>
            </a:r>
          </a:p>
        </p:txBody>
      </p:sp>
      <p:sp>
        <p:nvSpPr>
          <p:cNvPr id="528387" name="Rectangle 3"/>
          <p:cNvSpPr>
            <a:spLocks noGrp="1" noChangeArrowheads="1"/>
          </p:cNvSpPr>
          <p:nvPr>
            <p:ph type="subTitle" idx="1"/>
          </p:nvPr>
        </p:nvSpPr>
        <p:spPr>
          <a:xfrm>
            <a:off x="755650" y="2276475"/>
            <a:ext cx="7129463" cy="4319588"/>
          </a:xfrm>
        </p:spPr>
        <p:txBody>
          <a:bodyPr/>
          <a:lstStyle/>
          <a:p>
            <a:pPr eaLnBrk="1" hangingPunct="1">
              <a:lnSpc>
                <a:spcPct val="90000"/>
              </a:lnSpc>
              <a:defRPr/>
            </a:pPr>
            <a:r>
              <a:rPr lang="id-ID" b="1" dirty="0" smtClean="0">
                <a:solidFill>
                  <a:srgbClr val="FF3300"/>
                </a:solidFill>
              </a:rPr>
              <a:t>Y = f(L, K, R, T,</a:t>
            </a:r>
            <a:r>
              <a:rPr lang="en-US" b="1" dirty="0" smtClean="0">
                <a:solidFill>
                  <a:srgbClr val="FF3300"/>
                </a:solidFill>
              </a:rPr>
              <a:t> </a:t>
            </a:r>
            <a:r>
              <a:rPr lang="id-ID" b="1" dirty="0" smtClean="0">
                <a:solidFill>
                  <a:srgbClr val="FF3300"/>
                </a:solidFill>
              </a:rPr>
              <a:t>S)</a:t>
            </a:r>
          </a:p>
          <a:p>
            <a:pPr eaLnBrk="1" hangingPunct="1">
              <a:lnSpc>
                <a:spcPct val="90000"/>
              </a:lnSpc>
              <a:defRPr/>
            </a:pPr>
            <a:r>
              <a:rPr lang="id-ID" b="1" dirty="0" smtClean="0"/>
              <a:t>Y = Keluaran</a:t>
            </a:r>
          </a:p>
          <a:p>
            <a:pPr eaLnBrk="1" hangingPunct="1">
              <a:lnSpc>
                <a:spcPct val="90000"/>
              </a:lnSpc>
              <a:defRPr/>
            </a:pPr>
            <a:r>
              <a:rPr lang="id-ID" b="1" dirty="0" smtClean="0"/>
              <a:t>L = Tenaga Kerja</a:t>
            </a:r>
          </a:p>
          <a:p>
            <a:pPr eaLnBrk="1" hangingPunct="1">
              <a:lnSpc>
                <a:spcPct val="90000"/>
              </a:lnSpc>
              <a:defRPr/>
            </a:pPr>
            <a:r>
              <a:rPr lang="id-ID" b="1" dirty="0" smtClean="0"/>
              <a:t>K = Kapital</a:t>
            </a:r>
          </a:p>
          <a:p>
            <a:pPr eaLnBrk="1" hangingPunct="1">
              <a:lnSpc>
                <a:spcPct val="90000"/>
              </a:lnSpc>
              <a:defRPr/>
            </a:pPr>
            <a:r>
              <a:rPr lang="id-ID" b="1" dirty="0" smtClean="0">
                <a:solidFill>
                  <a:srgbClr val="FF0000"/>
                </a:solidFill>
              </a:rPr>
              <a:t>R = Jumlah SDA</a:t>
            </a:r>
          </a:p>
          <a:p>
            <a:pPr eaLnBrk="1" hangingPunct="1">
              <a:lnSpc>
                <a:spcPct val="90000"/>
              </a:lnSpc>
              <a:defRPr/>
            </a:pPr>
            <a:r>
              <a:rPr lang="id-ID" b="1" dirty="0" smtClean="0"/>
              <a:t>T = Teknologi</a:t>
            </a:r>
          </a:p>
          <a:p>
            <a:pPr eaLnBrk="1" hangingPunct="1">
              <a:lnSpc>
                <a:spcPct val="90000"/>
              </a:lnSpc>
              <a:defRPr/>
            </a:pPr>
            <a:r>
              <a:rPr lang="id-ID" b="1" dirty="0" smtClean="0"/>
              <a:t>S = Faktor Sosial</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28386"/>
                                        </p:tgtEl>
                                        <p:attrNameLst>
                                          <p:attrName>style.visibility</p:attrName>
                                        </p:attrNameLst>
                                      </p:cBhvr>
                                      <p:to>
                                        <p:strVal val="visible"/>
                                      </p:to>
                                    </p:set>
                                    <p:animEffect transition="in" filter="fade">
                                      <p:cBhvr>
                                        <p:cTn id="7" dur="768" decel="100000"/>
                                        <p:tgtEl>
                                          <p:spTgt spid="528386"/>
                                        </p:tgtEl>
                                      </p:cBhvr>
                                    </p:animEffect>
                                    <p:animScale>
                                      <p:cBhvr>
                                        <p:cTn id="8" dur="768" decel="100000"/>
                                        <p:tgtEl>
                                          <p:spTgt spid="528386"/>
                                        </p:tgtEl>
                                      </p:cBhvr>
                                      <p:from x="10000" y="10000"/>
                                      <p:to x="200000" y="450000"/>
                                    </p:animScale>
                                    <p:animScale>
                                      <p:cBhvr>
                                        <p:cTn id="9" dur="1230" accel="100000" fill="hold">
                                          <p:stCondLst>
                                            <p:cond delay="768"/>
                                          </p:stCondLst>
                                        </p:cTn>
                                        <p:tgtEl>
                                          <p:spTgt spid="528386"/>
                                        </p:tgtEl>
                                      </p:cBhvr>
                                      <p:from x="200000" y="450000"/>
                                      <p:to x="100000" y="100000"/>
                                    </p:animScale>
                                    <p:set>
                                      <p:cBhvr>
                                        <p:cTn id="10" dur="768" fill="hold"/>
                                        <p:tgtEl>
                                          <p:spTgt spid="528386"/>
                                        </p:tgtEl>
                                        <p:attrNameLst>
                                          <p:attrName>ppt_x</p:attrName>
                                        </p:attrNameLst>
                                      </p:cBhvr>
                                      <p:to>
                                        <p:strVal val="(0.5)"/>
                                      </p:to>
                                    </p:set>
                                    <p:anim from="(0.5)" to="(#ppt_x)" calcmode="lin" valueType="num">
                                      <p:cBhvr>
                                        <p:cTn id="11" dur="1230" accel="100000" fill="hold">
                                          <p:stCondLst>
                                            <p:cond delay="768"/>
                                          </p:stCondLst>
                                        </p:cTn>
                                        <p:tgtEl>
                                          <p:spTgt spid="528386"/>
                                        </p:tgtEl>
                                        <p:attrNameLst>
                                          <p:attrName>ppt_x</p:attrName>
                                        </p:attrNameLst>
                                      </p:cBhvr>
                                    </p:anim>
                                    <p:set>
                                      <p:cBhvr>
                                        <p:cTn id="12" dur="768" fill="hold"/>
                                        <p:tgtEl>
                                          <p:spTgt spid="528386"/>
                                        </p:tgtEl>
                                        <p:attrNameLst>
                                          <p:attrName>ppt_y</p:attrName>
                                        </p:attrNameLst>
                                      </p:cBhvr>
                                      <p:to>
                                        <p:strVal val="(#ppt_y+0.4)"/>
                                      </p:to>
                                    </p:set>
                                    <p:anim from="(#ppt_y+0.4)" to="(#ppt_y)" calcmode="lin" valueType="num">
                                      <p:cBhvr>
                                        <p:cTn id="13" dur="1230" accel="100000" fill="hold">
                                          <p:stCondLst>
                                            <p:cond delay="768"/>
                                          </p:stCondLst>
                                        </p:cTn>
                                        <p:tgtEl>
                                          <p:spTgt spid="5283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28387">
                                            <p:txEl>
                                              <p:pRg st="0" end="0"/>
                                            </p:txEl>
                                          </p:spTgt>
                                        </p:tgtEl>
                                        <p:attrNameLst>
                                          <p:attrName>style.visibility</p:attrName>
                                        </p:attrNameLst>
                                      </p:cBhvr>
                                      <p:to>
                                        <p:strVal val="visible"/>
                                      </p:to>
                                    </p:set>
                                    <p:anim calcmode="lin" valueType="num">
                                      <p:cBhvr>
                                        <p:cTn id="18" dur="500" fill="hold"/>
                                        <p:tgtEl>
                                          <p:spTgt spid="52838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2838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2838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28387">
                                            <p:txEl>
                                              <p:pRg st="1" end="1"/>
                                            </p:txEl>
                                          </p:spTgt>
                                        </p:tgtEl>
                                        <p:attrNameLst>
                                          <p:attrName>style.visibility</p:attrName>
                                        </p:attrNameLst>
                                      </p:cBhvr>
                                      <p:to>
                                        <p:strVal val="visible"/>
                                      </p:to>
                                    </p:set>
                                    <p:anim calcmode="lin" valueType="num">
                                      <p:cBhvr>
                                        <p:cTn id="25" dur="500" fill="hold"/>
                                        <p:tgtEl>
                                          <p:spTgt spid="52838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2838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2838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28387">
                                            <p:txEl>
                                              <p:pRg st="2" end="2"/>
                                            </p:txEl>
                                          </p:spTgt>
                                        </p:tgtEl>
                                        <p:attrNameLst>
                                          <p:attrName>style.visibility</p:attrName>
                                        </p:attrNameLst>
                                      </p:cBhvr>
                                      <p:to>
                                        <p:strVal val="visible"/>
                                      </p:to>
                                    </p:set>
                                    <p:anim calcmode="lin" valueType="num">
                                      <p:cBhvr>
                                        <p:cTn id="32" dur="500" fill="hold"/>
                                        <p:tgtEl>
                                          <p:spTgt spid="52838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2838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2838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28387">
                                            <p:txEl>
                                              <p:pRg st="3" end="3"/>
                                            </p:txEl>
                                          </p:spTgt>
                                        </p:tgtEl>
                                        <p:attrNameLst>
                                          <p:attrName>style.visibility</p:attrName>
                                        </p:attrNameLst>
                                      </p:cBhvr>
                                      <p:to>
                                        <p:strVal val="visible"/>
                                      </p:to>
                                    </p:set>
                                    <p:anim calcmode="lin" valueType="num">
                                      <p:cBhvr>
                                        <p:cTn id="39" dur="500" fill="hold"/>
                                        <p:tgtEl>
                                          <p:spTgt spid="52838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2838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52838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28387">
                                            <p:txEl>
                                              <p:pRg st="4" end="4"/>
                                            </p:txEl>
                                          </p:spTgt>
                                        </p:tgtEl>
                                        <p:attrNameLst>
                                          <p:attrName>style.visibility</p:attrName>
                                        </p:attrNameLst>
                                      </p:cBhvr>
                                      <p:to>
                                        <p:strVal val="visible"/>
                                      </p:to>
                                    </p:set>
                                    <p:anim calcmode="lin" valueType="num">
                                      <p:cBhvr>
                                        <p:cTn id="46" dur="500" fill="hold"/>
                                        <p:tgtEl>
                                          <p:spTgt spid="52838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52838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52838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28387">
                                            <p:txEl>
                                              <p:pRg st="5" end="5"/>
                                            </p:txEl>
                                          </p:spTgt>
                                        </p:tgtEl>
                                        <p:attrNameLst>
                                          <p:attrName>style.visibility</p:attrName>
                                        </p:attrNameLst>
                                      </p:cBhvr>
                                      <p:to>
                                        <p:strVal val="visible"/>
                                      </p:to>
                                    </p:set>
                                    <p:anim calcmode="lin" valueType="num">
                                      <p:cBhvr>
                                        <p:cTn id="53" dur="500" fill="hold"/>
                                        <p:tgtEl>
                                          <p:spTgt spid="528387">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528387">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528387">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528387">
                                            <p:txEl>
                                              <p:pRg st="6" end="6"/>
                                            </p:txEl>
                                          </p:spTgt>
                                        </p:tgtEl>
                                        <p:attrNameLst>
                                          <p:attrName>style.visibility</p:attrName>
                                        </p:attrNameLst>
                                      </p:cBhvr>
                                      <p:to>
                                        <p:strVal val="visible"/>
                                      </p:to>
                                    </p:set>
                                    <p:anim calcmode="lin" valueType="num">
                                      <p:cBhvr>
                                        <p:cTn id="60" dur="500" fill="hold"/>
                                        <p:tgtEl>
                                          <p:spTgt spid="528387">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528387">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528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p:bldP spid="528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r>
              <a:rPr lang="id-ID" sz="4000" b="1">
                <a:solidFill>
                  <a:schemeClr val="folHlink"/>
                </a:solidFill>
              </a:rPr>
              <a:t>PEMANFAATAN SD/SDA  </a:t>
            </a:r>
            <a:r>
              <a:rPr lang="id-ID" sz="4000" b="1">
                <a:solidFill>
                  <a:schemeClr val="folHlink"/>
                </a:solidFill>
                <a:sym typeface="Wingdings" pitchFamily="2" charset="2"/>
              </a:rPr>
              <a:t> DALAM KERANGKA </a:t>
            </a:r>
            <a:r>
              <a:rPr lang="id-ID" sz="4000" b="1">
                <a:solidFill>
                  <a:schemeClr val="folHlink"/>
                </a:solidFill>
              </a:rPr>
              <a:t>PEMBANGUNAN EKONOMI </a:t>
            </a:r>
          </a:p>
        </p:txBody>
      </p:sp>
      <p:sp>
        <p:nvSpPr>
          <p:cNvPr id="116739" name="Rectangle 3"/>
          <p:cNvSpPr>
            <a:spLocks noGrp="1" noRot="1" noChangeArrowheads="1"/>
          </p:cNvSpPr>
          <p:nvPr>
            <p:ph type="body" idx="1"/>
          </p:nvPr>
        </p:nvSpPr>
        <p:spPr>
          <a:xfrm>
            <a:off x="250825" y="2349500"/>
            <a:ext cx="8540750" cy="3600450"/>
          </a:xfrm>
        </p:spPr>
        <p:txBody>
          <a:bodyPr/>
          <a:lstStyle/>
          <a:p>
            <a:pPr>
              <a:buFont typeface="Wingdings" pitchFamily="2" charset="2"/>
              <a:buNone/>
            </a:pPr>
            <a:endParaRPr lang="id-ID">
              <a:solidFill>
                <a:schemeClr val="folHlink"/>
              </a:solidFill>
            </a:endParaRPr>
          </a:p>
          <a:p>
            <a:pPr algn="ctr">
              <a:buFont typeface="Wingdings" pitchFamily="2" charset="2"/>
              <a:buNone/>
            </a:pPr>
            <a:r>
              <a:rPr lang="id-ID"/>
              <a:t>	</a:t>
            </a:r>
            <a:r>
              <a:rPr lang="id-ID" b="1"/>
              <a:t>DIARAHKAN TERHADAP TARGET PENINGKATAN </a:t>
            </a:r>
            <a:r>
              <a:rPr lang="id-ID" b="1">
                <a:solidFill>
                  <a:srgbClr val="CC3300"/>
                </a:solidFill>
              </a:rPr>
              <a:t>KESEJAHTERAAN</a:t>
            </a:r>
            <a:r>
              <a:rPr lang="id-ID" b="1"/>
              <a:t> MASYARAKAT MELALUI PROSES PERTUMBUHAN (</a:t>
            </a:r>
            <a:r>
              <a:rPr lang="id-ID" b="1" i="1"/>
              <a:t>GROWTH</a:t>
            </a:r>
            <a:r>
              <a:rPr lang="id-ID" b="1"/>
              <a:t>), PROSES PEMERATAAN (</a:t>
            </a:r>
            <a:r>
              <a:rPr lang="id-ID" b="1" i="1"/>
              <a:t>EQUITY</a:t>
            </a:r>
            <a:r>
              <a:rPr lang="id-ID" b="1"/>
              <a:t>) DAN KEBERLANJUTAN (</a:t>
            </a:r>
            <a:r>
              <a:rPr lang="id-ID" b="1" i="1"/>
              <a:t>SUSTAINABILITY</a:t>
            </a:r>
            <a:r>
              <a:rPr lang="id-ID" b="1"/>
              <a:t>)</a:t>
            </a:r>
          </a:p>
        </p:txBody>
      </p:sp>
      <p:sp>
        <p:nvSpPr>
          <p:cNvPr id="116740" name="Line 4"/>
          <p:cNvSpPr>
            <a:spLocks noChangeShapeType="1"/>
          </p:cNvSpPr>
          <p:nvPr/>
        </p:nvSpPr>
        <p:spPr bwMode="auto">
          <a:xfrm>
            <a:off x="4643438" y="1916113"/>
            <a:ext cx="0" cy="576262"/>
          </a:xfrm>
          <a:prstGeom prst="line">
            <a:avLst/>
          </a:prstGeom>
          <a:noFill/>
          <a:ln w="76200" cap="sq">
            <a:solidFill>
              <a:srgbClr val="FFFF00"/>
            </a:solidFill>
            <a:round/>
            <a:headEnd type="none" w="sm" len="sm"/>
            <a:tailEnd type="triangle" w="sm" len="sm"/>
          </a:ln>
          <a:effectLst/>
        </p:spPr>
        <p:txBody>
          <a:bodyPr/>
          <a:lstStyle/>
          <a:p>
            <a:endParaRPr lang="en-US"/>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d-ID" b="1"/>
              <a:t>ISUE PENGELOLAAN SDA</a:t>
            </a:r>
          </a:p>
        </p:txBody>
      </p:sp>
      <p:sp>
        <p:nvSpPr>
          <p:cNvPr id="23555" name="Rectangle 3"/>
          <p:cNvSpPr>
            <a:spLocks noGrp="1" noChangeArrowheads="1"/>
          </p:cNvSpPr>
          <p:nvPr>
            <p:ph type="body" idx="1"/>
          </p:nvPr>
        </p:nvSpPr>
        <p:spPr/>
        <p:txBody>
          <a:bodyPr/>
          <a:lstStyle/>
          <a:p>
            <a:r>
              <a:rPr lang="id-ID" b="1" dirty="0"/>
              <a:t>Brp lama penduduk dunia dpt bertahan dan bergantung pada SDA yang langka</a:t>
            </a:r>
          </a:p>
          <a:p>
            <a:r>
              <a:rPr lang="id-ID" b="1" dirty="0"/>
              <a:t>Lokasi Cadangan SDA umumnya jauh dari yang memerlukan</a:t>
            </a:r>
          </a:p>
          <a:p>
            <a:r>
              <a:rPr lang="id-ID" b="1" dirty="0" smtClean="0"/>
              <a:t>Tendensi </a:t>
            </a:r>
            <a:r>
              <a:rPr lang="id-ID" b="1" dirty="0"/>
              <a:t>pergeseran pemenfaatan SDA Renewable ke SDA Non Reneawble</a:t>
            </a:r>
          </a:p>
          <a:p>
            <a:r>
              <a:rPr lang="id-ID" b="1" dirty="0"/>
              <a:t>Pemanfaatan yang tidak bijak </a:t>
            </a:r>
            <a:r>
              <a:rPr lang="id-ID" b="1" dirty="0">
                <a:sym typeface="Wingdings" pitchFamily="2" charset="2"/>
              </a:rPr>
              <a:t> Jangka pendek harga relatif SDA yang rendah, Common Property,  dll.</a:t>
            </a:r>
            <a:endParaRPr lang="id-ID"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fade">
                                      <p:cBhvr>
                                        <p:cTn id="27" dur="20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d-ID" sz="3200" b="1"/>
              <a:t>ISUE PENGELOLAAN SDA (Cont. )</a:t>
            </a:r>
          </a:p>
        </p:txBody>
      </p:sp>
      <p:sp>
        <p:nvSpPr>
          <p:cNvPr id="24579" name="Rectangle 3"/>
          <p:cNvSpPr>
            <a:spLocks noGrp="1" noChangeArrowheads="1"/>
          </p:cNvSpPr>
          <p:nvPr>
            <p:ph type="body" idx="1"/>
          </p:nvPr>
        </p:nvSpPr>
        <p:spPr/>
        <p:txBody>
          <a:bodyPr/>
          <a:lstStyle/>
          <a:p>
            <a:r>
              <a:rPr lang="id-ID" b="1"/>
              <a:t> Kurang mempertimbangkan aspek lingkungan dlm pemanfaatan SDA </a:t>
            </a:r>
            <a:r>
              <a:rPr lang="id-ID" b="1">
                <a:sym typeface="Wingdings" pitchFamily="2" charset="2"/>
              </a:rPr>
              <a:t> Memburuknya lingkungan</a:t>
            </a:r>
            <a:endParaRPr lang="id-ID" b="1"/>
          </a:p>
          <a:p>
            <a:r>
              <a:rPr lang="id-ID" b="1"/>
              <a:t>Semakin tergantung kpd SDA yang semakin rendah kualitasnya</a:t>
            </a:r>
          </a:p>
          <a:p>
            <a:r>
              <a:rPr lang="id-ID" b="1"/>
              <a:t>Peran yang diberikan kpd mekanisme pasar dalam menentukan bgmn SDA dikelola sepanjang waktu</a:t>
            </a:r>
          </a:p>
          <a:p>
            <a:endParaRPr lang="id-ID"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id-ID" sz="4000" b="1"/>
              <a:t>KECENDERUNGAN KEBUTUHAN SDA DAN LINGKUNGAN</a:t>
            </a:r>
          </a:p>
        </p:txBody>
      </p:sp>
      <p:sp>
        <p:nvSpPr>
          <p:cNvPr id="19459" name="Rectangle 3"/>
          <p:cNvSpPr>
            <a:spLocks noGrp="1" noChangeArrowheads="1"/>
          </p:cNvSpPr>
          <p:nvPr>
            <p:ph type="body" idx="1"/>
          </p:nvPr>
        </p:nvSpPr>
        <p:spPr/>
        <p:txBody>
          <a:bodyPr/>
          <a:lstStyle/>
          <a:p>
            <a:pPr>
              <a:lnSpc>
                <a:spcPct val="90000"/>
              </a:lnSpc>
            </a:pPr>
            <a:r>
              <a:rPr lang="id-ID" b="1"/>
              <a:t>Peningkatan D yang cepat akan bahan baku dan energi</a:t>
            </a:r>
          </a:p>
          <a:p>
            <a:pPr>
              <a:lnSpc>
                <a:spcPct val="90000"/>
              </a:lnSpc>
            </a:pPr>
            <a:r>
              <a:rPr lang="id-ID" b="1"/>
              <a:t>Peningkatan polusi/perusakan lingkungan &gt;&lt; upaya mencapai lingkungan yang baik</a:t>
            </a:r>
          </a:p>
          <a:p>
            <a:pPr>
              <a:lnSpc>
                <a:spcPct val="90000"/>
              </a:lnSpc>
            </a:pPr>
            <a:r>
              <a:rPr lang="id-ID" b="1"/>
              <a:t>Perdagangan internasional dan investasi dalam pemanfaatan SDA yang meningkat</a:t>
            </a:r>
          </a:p>
          <a:p>
            <a:pPr>
              <a:lnSpc>
                <a:spcPct val="90000"/>
              </a:lnSpc>
            </a:pPr>
            <a:r>
              <a:rPr lang="id-ID" b="1"/>
              <a:t>Peningkatan upaya menemukan sumber  SDA yang baru, teknologi, barang subsitusinya serta sistem pengelolaannya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20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fade">
                                      <p:cBhvr>
                                        <p:cTn id="22" dur="20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fade">
                                      <p:cBhvr>
                                        <p:cTn id="27" dur="2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id-ID" sz="4000" b="1"/>
              <a:t>KECENDERUNGAN KEBUTUHAN SDA DAN LINGKUNGAN (Cont. ..)</a:t>
            </a:r>
          </a:p>
        </p:txBody>
      </p:sp>
      <p:sp>
        <p:nvSpPr>
          <p:cNvPr id="20483" name="Rectangle 3"/>
          <p:cNvSpPr>
            <a:spLocks noGrp="1" noChangeArrowheads="1"/>
          </p:cNvSpPr>
          <p:nvPr>
            <p:ph type="body" idx="1"/>
          </p:nvPr>
        </p:nvSpPr>
        <p:spPr>
          <a:xfrm>
            <a:off x="971550" y="1700213"/>
            <a:ext cx="7313613" cy="4343400"/>
          </a:xfrm>
        </p:spPr>
        <p:txBody>
          <a:bodyPr/>
          <a:lstStyle/>
          <a:p>
            <a:r>
              <a:rPr lang="id-ID" sz="3000" b="1"/>
              <a:t>Peningkatan perhatian thd pengelolan sda milik bersama (angkasa luar, Antartika, perikanan samudra bebas dll.</a:t>
            </a:r>
          </a:p>
          <a:p>
            <a:r>
              <a:rPr lang="id-ID" sz="3000" b="1"/>
              <a:t>Peningkatan kesadaran untuk menciptkan kebijakan secara internasional dlm menanggulangi persoalan bersama dlm SDA</a:t>
            </a:r>
          </a:p>
          <a:p>
            <a:r>
              <a:rPr lang="id-ID" sz="3000" b="1"/>
              <a:t> Adanya persaingan yang semakin meningkat dlm menghasilkan barang </a:t>
            </a:r>
            <a:r>
              <a:rPr lang="id-ID" sz="3000" b="1">
                <a:sym typeface="Wingdings" pitchFamily="2" charset="2"/>
              </a:rPr>
              <a:t> semakin ketat persaingan pemanfaatan SDA</a:t>
            </a:r>
            <a:endParaRPr lang="id-ID"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20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fade">
                                      <p:cBhvr>
                                        <p:cTn id="22"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0946" name="Picture 2" descr="isusda"/>
          <p:cNvPicPr>
            <a:picLocks noChangeAspect="1" noChangeArrowheads="1"/>
          </p:cNvPicPr>
          <p:nvPr/>
        </p:nvPicPr>
        <p:blipFill>
          <a:blip r:embed="rId2" cstate="print"/>
          <a:srcRect/>
          <a:stretch>
            <a:fillRect/>
          </a:stretch>
        </p:blipFill>
        <p:spPr bwMode="auto">
          <a:xfrm>
            <a:off x="323850" y="0"/>
            <a:ext cx="8569325" cy="68199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42860"/>
            <a:ext cx="7772400" cy="1143000"/>
          </a:xfrm>
        </p:spPr>
        <p:txBody>
          <a:bodyPr/>
          <a:lstStyle/>
          <a:p>
            <a:r>
              <a:rPr lang="id-ID" sz="3200" b="1" dirty="0" smtClean="0">
                <a:solidFill>
                  <a:srgbClr val="FFCC00"/>
                </a:solidFill>
              </a:rPr>
              <a:t>CONTOH UPAYA PEMANFAATAN PERIKANAN  DLM KERANGKA PB</a:t>
            </a:r>
            <a:endParaRPr lang="id-ID" sz="3200" b="1" dirty="0">
              <a:solidFill>
                <a:srgbClr val="FFCC00"/>
              </a:solidFill>
              <a:sym typeface="WP Greek Century" pitchFamily="2" charset="2"/>
            </a:endParaRPr>
          </a:p>
        </p:txBody>
      </p:sp>
      <p:sp>
        <p:nvSpPr>
          <p:cNvPr id="33795" name="Freeform 3"/>
          <p:cNvSpPr>
            <a:spLocks/>
          </p:cNvSpPr>
          <p:nvPr/>
        </p:nvSpPr>
        <p:spPr bwMode="auto">
          <a:xfrm>
            <a:off x="965200" y="2382838"/>
            <a:ext cx="4637088" cy="1854200"/>
          </a:xfrm>
          <a:custGeom>
            <a:avLst/>
            <a:gdLst/>
            <a:ahLst/>
            <a:cxnLst>
              <a:cxn ang="0">
                <a:pos x="0" y="1168"/>
              </a:cxn>
              <a:cxn ang="0">
                <a:pos x="2921" y="0"/>
              </a:cxn>
            </a:cxnLst>
            <a:rect l="0" t="0" r="r" b="b"/>
            <a:pathLst>
              <a:path w="2921" h="1168">
                <a:moveTo>
                  <a:pt x="0" y="1168"/>
                </a:moveTo>
                <a:lnTo>
                  <a:pt x="2921" y="0"/>
                </a:lnTo>
              </a:path>
            </a:pathLst>
          </a:custGeom>
          <a:noFill/>
          <a:ln w="28575" cap="flat" cmpd="sng">
            <a:solidFill>
              <a:schemeClr val="accent1"/>
            </a:solidFill>
            <a:prstDash val="lgDash"/>
            <a:round/>
            <a:headEnd type="none" w="sm" len="sm"/>
            <a:tailEnd type="arrow" w="med" len="med"/>
          </a:ln>
          <a:effectLst/>
        </p:spPr>
        <p:txBody>
          <a:bodyPr/>
          <a:lstStyle/>
          <a:p>
            <a:endParaRPr lang="en-US"/>
          </a:p>
        </p:txBody>
      </p:sp>
      <p:sp>
        <p:nvSpPr>
          <p:cNvPr id="33796" name="Line 4"/>
          <p:cNvSpPr>
            <a:spLocks noChangeShapeType="1"/>
          </p:cNvSpPr>
          <p:nvPr/>
        </p:nvSpPr>
        <p:spPr bwMode="auto">
          <a:xfrm>
            <a:off x="2987675" y="3429000"/>
            <a:ext cx="0" cy="1655763"/>
          </a:xfrm>
          <a:prstGeom prst="line">
            <a:avLst/>
          </a:prstGeom>
          <a:noFill/>
          <a:ln w="57150">
            <a:solidFill>
              <a:srgbClr val="FFCC00"/>
            </a:solidFill>
            <a:prstDash val="lgDash"/>
            <a:round/>
            <a:headEnd type="none" w="sm" len="sm"/>
            <a:tailEnd type="none" w="sm" len="sm"/>
          </a:ln>
          <a:effectLst/>
        </p:spPr>
        <p:txBody>
          <a:bodyPr/>
          <a:lstStyle/>
          <a:p>
            <a:endParaRPr lang="en-US"/>
          </a:p>
        </p:txBody>
      </p:sp>
      <p:sp>
        <p:nvSpPr>
          <p:cNvPr id="33797" name="Line 5"/>
          <p:cNvSpPr>
            <a:spLocks noChangeShapeType="1"/>
          </p:cNvSpPr>
          <p:nvPr/>
        </p:nvSpPr>
        <p:spPr bwMode="auto">
          <a:xfrm flipH="1">
            <a:off x="971550" y="3429000"/>
            <a:ext cx="2016125" cy="0"/>
          </a:xfrm>
          <a:prstGeom prst="line">
            <a:avLst/>
          </a:prstGeom>
          <a:noFill/>
          <a:ln w="12700">
            <a:solidFill>
              <a:schemeClr val="tx2"/>
            </a:solidFill>
            <a:prstDash val="lgDash"/>
            <a:round/>
            <a:headEnd type="none" w="sm" len="sm"/>
            <a:tailEnd type="none" w="sm" len="sm"/>
          </a:ln>
          <a:effectLst/>
        </p:spPr>
        <p:txBody>
          <a:bodyPr/>
          <a:lstStyle/>
          <a:p>
            <a:endParaRPr lang="en-US"/>
          </a:p>
        </p:txBody>
      </p:sp>
      <p:sp>
        <p:nvSpPr>
          <p:cNvPr id="33798" name="Line 6"/>
          <p:cNvSpPr>
            <a:spLocks noChangeShapeType="1"/>
          </p:cNvSpPr>
          <p:nvPr/>
        </p:nvSpPr>
        <p:spPr bwMode="auto">
          <a:xfrm flipH="1">
            <a:off x="971550" y="4365625"/>
            <a:ext cx="3887788" cy="0"/>
          </a:xfrm>
          <a:prstGeom prst="line">
            <a:avLst/>
          </a:prstGeom>
          <a:noFill/>
          <a:ln w="12700">
            <a:solidFill>
              <a:schemeClr val="tx2"/>
            </a:solidFill>
            <a:prstDash val="lgDash"/>
            <a:round/>
            <a:headEnd type="none" w="sm" len="sm"/>
            <a:tailEnd type="none" w="sm" len="sm"/>
          </a:ln>
          <a:effectLst/>
        </p:spPr>
        <p:txBody>
          <a:bodyPr/>
          <a:lstStyle/>
          <a:p>
            <a:endParaRPr lang="en-US"/>
          </a:p>
        </p:txBody>
      </p:sp>
      <p:sp>
        <p:nvSpPr>
          <p:cNvPr id="33799" name="Freeform 7"/>
          <p:cNvSpPr>
            <a:spLocks/>
          </p:cNvSpPr>
          <p:nvPr/>
        </p:nvSpPr>
        <p:spPr bwMode="auto">
          <a:xfrm>
            <a:off x="4894263" y="4365625"/>
            <a:ext cx="1587" cy="1430338"/>
          </a:xfrm>
          <a:custGeom>
            <a:avLst/>
            <a:gdLst/>
            <a:ahLst/>
            <a:cxnLst>
              <a:cxn ang="0">
                <a:pos x="0" y="0"/>
              </a:cxn>
              <a:cxn ang="0">
                <a:pos x="0" y="901"/>
              </a:cxn>
            </a:cxnLst>
            <a:rect l="0" t="0" r="r" b="b"/>
            <a:pathLst>
              <a:path w="1" h="901">
                <a:moveTo>
                  <a:pt x="0" y="0"/>
                </a:moveTo>
                <a:lnTo>
                  <a:pt x="0" y="901"/>
                </a:lnTo>
              </a:path>
            </a:pathLst>
          </a:custGeom>
          <a:noFill/>
          <a:ln w="12700" cap="flat" cmpd="sng">
            <a:solidFill>
              <a:schemeClr val="tx2"/>
            </a:solidFill>
            <a:prstDash val="lgDash"/>
            <a:round/>
            <a:headEnd type="none" w="sm" len="sm"/>
            <a:tailEnd type="none" w="sm" len="sm"/>
          </a:ln>
          <a:effectLst/>
        </p:spPr>
        <p:txBody>
          <a:bodyPr/>
          <a:lstStyle/>
          <a:p>
            <a:endParaRPr lang="en-US"/>
          </a:p>
        </p:txBody>
      </p:sp>
      <p:sp>
        <p:nvSpPr>
          <p:cNvPr id="33800" name="Freeform 8"/>
          <p:cNvSpPr>
            <a:spLocks/>
          </p:cNvSpPr>
          <p:nvPr/>
        </p:nvSpPr>
        <p:spPr bwMode="auto">
          <a:xfrm>
            <a:off x="1919288" y="4352925"/>
            <a:ext cx="25400" cy="1468438"/>
          </a:xfrm>
          <a:custGeom>
            <a:avLst/>
            <a:gdLst/>
            <a:ahLst/>
            <a:cxnLst>
              <a:cxn ang="0">
                <a:pos x="16" y="0"/>
              </a:cxn>
              <a:cxn ang="0">
                <a:pos x="0" y="925"/>
              </a:cxn>
            </a:cxnLst>
            <a:rect l="0" t="0" r="r" b="b"/>
            <a:pathLst>
              <a:path w="16" h="925">
                <a:moveTo>
                  <a:pt x="16" y="0"/>
                </a:moveTo>
                <a:lnTo>
                  <a:pt x="0" y="925"/>
                </a:lnTo>
              </a:path>
            </a:pathLst>
          </a:custGeom>
          <a:noFill/>
          <a:ln w="12700" cap="flat" cmpd="sng">
            <a:solidFill>
              <a:schemeClr val="tx2"/>
            </a:solidFill>
            <a:prstDash val="lgDash"/>
            <a:round/>
            <a:headEnd type="none" w="sm" len="sm"/>
            <a:tailEnd type="none" w="sm" len="sm"/>
          </a:ln>
          <a:effectLst/>
        </p:spPr>
        <p:txBody>
          <a:bodyPr/>
          <a:lstStyle/>
          <a:p>
            <a:endParaRPr lang="en-US"/>
          </a:p>
        </p:txBody>
      </p:sp>
      <p:sp>
        <p:nvSpPr>
          <p:cNvPr id="33801" name="Line 9"/>
          <p:cNvSpPr>
            <a:spLocks noChangeShapeType="1"/>
          </p:cNvSpPr>
          <p:nvPr/>
        </p:nvSpPr>
        <p:spPr bwMode="auto">
          <a:xfrm>
            <a:off x="971550" y="1844675"/>
            <a:ext cx="0" cy="3960813"/>
          </a:xfrm>
          <a:prstGeom prst="line">
            <a:avLst/>
          </a:prstGeom>
          <a:noFill/>
          <a:ln w="57150" cap="sq">
            <a:solidFill>
              <a:schemeClr val="tx2"/>
            </a:solidFill>
            <a:round/>
            <a:headEnd type="triangle" w="med" len="med"/>
            <a:tailEnd type="none" w="sm" len="sm"/>
          </a:ln>
          <a:effectLst/>
        </p:spPr>
        <p:txBody>
          <a:bodyPr/>
          <a:lstStyle/>
          <a:p>
            <a:endParaRPr lang="en-US"/>
          </a:p>
        </p:txBody>
      </p:sp>
      <p:sp>
        <p:nvSpPr>
          <p:cNvPr id="33802" name="Text Box 10"/>
          <p:cNvSpPr txBox="1">
            <a:spLocks noChangeArrowheads="1"/>
          </p:cNvSpPr>
          <p:nvPr/>
        </p:nvSpPr>
        <p:spPr bwMode="auto">
          <a:xfrm>
            <a:off x="6443663" y="5949950"/>
            <a:ext cx="433387"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E</a:t>
            </a:r>
          </a:p>
        </p:txBody>
      </p:sp>
      <p:sp>
        <p:nvSpPr>
          <p:cNvPr id="33803" name="Text Box 11"/>
          <p:cNvSpPr txBox="1">
            <a:spLocks noChangeArrowheads="1"/>
          </p:cNvSpPr>
          <p:nvPr/>
        </p:nvSpPr>
        <p:spPr bwMode="auto">
          <a:xfrm>
            <a:off x="611188" y="5876925"/>
            <a:ext cx="433387"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O</a:t>
            </a:r>
          </a:p>
        </p:txBody>
      </p:sp>
      <p:sp>
        <p:nvSpPr>
          <p:cNvPr id="33804" name="AutoShape 12"/>
          <p:cNvSpPr>
            <a:spLocks noChangeArrowheads="1"/>
          </p:cNvSpPr>
          <p:nvPr/>
        </p:nvSpPr>
        <p:spPr bwMode="auto">
          <a:xfrm>
            <a:off x="7019925" y="3789363"/>
            <a:ext cx="1296988" cy="469900"/>
          </a:xfrm>
          <a:prstGeom prst="wedgeRectCallout">
            <a:avLst>
              <a:gd name="adj1" fmla="val -125644"/>
              <a:gd name="adj2" fmla="val 2028"/>
            </a:avLst>
          </a:prstGeom>
          <a:noFill/>
          <a:ln w="12700" cap="sq">
            <a:solidFill>
              <a:srgbClr val="FFFFFF"/>
            </a:solidFill>
            <a:miter lim="800000"/>
            <a:headEnd type="none" w="sm" len="sm"/>
            <a:tailEnd type="none" w="sm" len="sm"/>
          </a:ln>
          <a:effectLst/>
        </p:spPr>
        <p:txBody>
          <a:bodyPr>
            <a:spAutoFit/>
          </a:bodyPr>
          <a:lstStyle/>
          <a:p>
            <a:pPr>
              <a:spcBef>
                <a:spcPct val="50000"/>
              </a:spcBef>
            </a:pPr>
            <a:r>
              <a:rPr kumimoji="1" lang="id-ID" sz="2400" b="1">
                <a:solidFill>
                  <a:schemeClr val="accent1"/>
                </a:solidFill>
                <a:latin typeface="Times New Roman" pitchFamily="18" charset="0"/>
              </a:rPr>
              <a:t>C = c(E)</a:t>
            </a:r>
          </a:p>
        </p:txBody>
      </p:sp>
      <p:sp>
        <p:nvSpPr>
          <p:cNvPr id="33805" name="AutoShape 13"/>
          <p:cNvSpPr>
            <a:spLocks noChangeArrowheads="1"/>
          </p:cNvSpPr>
          <p:nvPr/>
        </p:nvSpPr>
        <p:spPr bwMode="auto">
          <a:xfrm>
            <a:off x="6227763" y="4797425"/>
            <a:ext cx="792162" cy="469900"/>
          </a:xfrm>
          <a:prstGeom prst="wedgeRectCallout">
            <a:avLst>
              <a:gd name="adj1" fmla="val -129958"/>
              <a:gd name="adj2" fmla="val 31417"/>
            </a:avLst>
          </a:prstGeom>
          <a:noFill/>
          <a:ln w="12700" cap="sq">
            <a:solidFill>
              <a:srgbClr val="FFFFFF"/>
            </a:solidFill>
            <a:miter lim="800000"/>
            <a:headEnd type="none" w="sm" len="sm"/>
            <a:tailEnd type="none" w="sm" len="sm"/>
          </a:ln>
          <a:effectLst/>
        </p:spPr>
        <p:txBody>
          <a:bodyPr>
            <a:spAutoFit/>
          </a:bodyPr>
          <a:lstStyle/>
          <a:p>
            <a:pPr algn="ctr">
              <a:spcBef>
                <a:spcPct val="50000"/>
              </a:spcBef>
            </a:pPr>
            <a:r>
              <a:rPr kumimoji="1" lang="id-ID" sz="2400" b="1">
                <a:solidFill>
                  <a:srgbClr val="FFCC00"/>
                </a:solidFill>
                <a:latin typeface="Times New Roman" pitchFamily="18" charset="0"/>
              </a:rPr>
              <a:t>TR</a:t>
            </a:r>
          </a:p>
        </p:txBody>
      </p:sp>
      <p:sp>
        <p:nvSpPr>
          <p:cNvPr id="33806" name="Text Box 14"/>
          <p:cNvSpPr txBox="1">
            <a:spLocks noChangeArrowheads="1"/>
          </p:cNvSpPr>
          <p:nvPr/>
        </p:nvSpPr>
        <p:spPr bwMode="auto">
          <a:xfrm>
            <a:off x="2555875" y="2997200"/>
            <a:ext cx="433388"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A</a:t>
            </a:r>
          </a:p>
        </p:txBody>
      </p:sp>
      <p:sp>
        <p:nvSpPr>
          <p:cNvPr id="33807" name="Text Box 15"/>
          <p:cNvSpPr txBox="1">
            <a:spLocks noChangeArrowheads="1"/>
          </p:cNvSpPr>
          <p:nvPr/>
        </p:nvSpPr>
        <p:spPr bwMode="auto">
          <a:xfrm>
            <a:off x="2987675" y="4941888"/>
            <a:ext cx="433388"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B</a:t>
            </a:r>
          </a:p>
        </p:txBody>
      </p:sp>
      <p:sp>
        <p:nvSpPr>
          <p:cNvPr id="33808" name="Text Box 16"/>
          <p:cNvSpPr txBox="1">
            <a:spLocks noChangeArrowheads="1"/>
          </p:cNvSpPr>
          <p:nvPr/>
        </p:nvSpPr>
        <p:spPr bwMode="auto">
          <a:xfrm>
            <a:off x="2771775" y="5876925"/>
            <a:ext cx="576263"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E*</a:t>
            </a:r>
          </a:p>
        </p:txBody>
      </p:sp>
      <p:sp>
        <p:nvSpPr>
          <p:cNvPr id="33809" name="Text Box 17"/>
          <p:cNvSpPr txBox="1">
            <a:spLocks noChangeArrowheads="1"/>
          </p:cNvSpPr>
          <p:nvPr/>
        </p:nvSpPr>
        <p:spPr bwMode="auto">
          <a:xfrm rot="16200000">
            <a:off x="180182" y="1772444"/>
            <a:ext cx="1008062"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TR, C</a:t>
            </a:r>
          </a:p>
        </p:txBody>
      </p:sp>
      <p:sp>
        <p:nvSpPr>
          <p:cNvPr id="33810" name="Text Box 18"/>
          <p:cNvSpPr txBox="1">
            <a:spLocks noChangeArrowheads="1"/>
          </p:cNvSpPr>
          <p:nvPr/>
        </p:nvSpPr>
        <p:spPr bwMode="auto">
          <a:xfrm>
            <a:off x="1979613" y="4292600"/>
            <a:ext cx="433387"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D</a:t>
            </a:r>
          </a:p>
        </p:txBody>
      </p:sp>
      <p:sp>
        <p:nvSpPr>
          <p:cNvPr id="33811" name="Text Box 19"/>
          <p:cNvSpPr txBox="1">
            <a:spLocks noChangeArrowheads="1"/>
          </p:cNvSpPr>
          <p:nvPr/>
        </p:nvSpPr>
        <p:spPr bwMode="auto">
          <a:xfrm>
            <a:off x="1692275" y="5876925"/>
            <a:ext cx="503238"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E’</a:t>
            </a:r>
          </a:p>
        </p:txBody>
      </p:sp>
      <p:sp>
        <p:nvSpPr>
          <p:cNvPr id="33812" name="Text Box 20"/>
          <p:cNvSpPr txBox="1">
            <a:spLocks noChangeArrowheads="1"/>
          </p:cNvSpPr>
          <p:nvPr/>
        </p:nvSpPr>
        <p:spPr bwMode="auto">
          <a:xfrm>
            <a:off x="4716463" y="5876925"/>
            <a:ext cx="576262"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E</a:t>
            </a:r>
            <a:r>
              <a:rPr kumimoji="1" lang="id-ID" sz="2400" b="1" baseline="-25000">
                <a:solidFill>
                  <a:schemeClr val="tx2"/>
                </a:solidFill>
                <a:latin typeface="Times New Roman" pitchFamily="18" charset="0"/>
              </a:rPr>
              <a:t>0</a:t>
            </a:r>
          </a:p>
        </p:txBody>
      </p:sp>
      <p:sp>
        <p:nvSpPr>
          <p:cNvPr id="33813" name="AutoShape 21"/>
          <p:cNvSpPr>
            <a:spLocks noChangeArrowheads="1"/>
          </p:cNvSpPr>
          <p:nvPr/>
        </p:nvSpPr>
        <p:spPr bwMode="auto">
          <a:xfrm>
            <a:off x="1331913" y="2205038"/>
            <a:ext cx="2879725" cy="469900"/>
          </a:xfrm>
          <a:prstGeom prst="wedgeRectCallout">
            <a:avLst>
              <a:gd name="adj1" fmla="val 7222"/>
              <a:gd name="adj2" fmla="val 207093"/>
            </a:avLst>
          </a:prstGeom>
          <a:noFill/>
          <a:ln w="12700" cap="sq">
            <a:solidFill>
              <a:srgbClr val="FFFFFF"/>
            </a:solidFill>
            <a:miter lim="800000"/>
            <a:headEnd type="none" w="sm" len="sm"/>
            <a:tailEnd type="none" w="sm" len="sm"/>
          </a:ln>
          <a:effectLst/>
        </p:spPr>
        <p:txBody>
          <a:bodyPr>
            <a:spAutoFit/>
          </a:bodyPr>
          <a:lstStyle/>
          <a:p>
            <a:pPr algn="ctr">
              <a:spcBef>
                <a:spcPct val="50000"/>
              </a:spcBef>
            </a:pPr>
            <a:r>
              <a:rPr kumimoji="1" lang="id-ID" sz="2400" b="1">
                <a:solidFill>
                  <a:srgbClr val="FFCC00"/>
                </a:solidFill>
                <a:latin typeface="Times New Roman" pitchFamily="18" charset="0"/>
              </a:rPr>
              <a:t>Slope TR = Slope C</a:t>
            </a:r>
          </a:p>
        </p:txBody>
      </p:sp>
      <p:sp>
        <p:nvSpPr>
          <p:cNvPr id="33814" name="Text Box 22"/>
          <p:cNvSpPr txBox="1">
            <a:spLocks noChangeArrowheads="1"/>
          </p:cNvSpPr>
          <p:nvPr/>
        </p:nvSpPr>
        <p:spPr bwMode="auto">
          <a:xfrm>
            <a:off x="1979613" y="5300663"/>
            <a:ext cx="433387"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G</a:t>
            </a:r>
          </a:p>
        </p:txBody>
      </p:sp>
      <p:sp>
        <p:nvSpPr>
          <p:cNvPr id="33815" name="AutoShape 23"/>
          <p:cNvSpPr>
            <a:spLocks noChangeArrowheads="1"/>
          </p:cNvSpPr>
          <p:nvPr/>
        </p:nvSpPr>
        <p:spPr bwMode="auto">
          <a:xfrm>
            <a:off x="6332538" y="1517650"/>
            <a:ext cx="2239962" cy="901700"/>
          </a:xfrm>
          <a:prstGeom prst="roundRect">
            <a:avLst>
              <a:gd name="adj" fmla="val 16667"/>
            </a:avLst>
          </a:prstGeom>
          <a:gradFill rotWithShape="1">
            <a:gsLst>
              <a:gs pos="0">
                <a:srgbClr val="FFCC00">
                  <a:gamma/>
                  <a:shade val="46275"/>
                  <a:invGamma/>
                </a:srgbClr>
              </a:gs>
              <a:gs pos="100000">
                <a:srgbClr val="FFCC00">
                  <a:alpha val="30000"/>
                </a:srgbClr>
              </a:gs>
            </a:gsLst>
            <a:lin ang="5400000" scaled="1"/>
          </a:gradFill>
          <a:ln w="12700" cap="sq">
            <a:noFill/>
            <a:round/>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AB = Rent (</a:t>
            </a:r>
            <a:r>
              <a:rPr lang="id-ID" sz="2400" b="1">
                <a:solidFill>
                  <a:srgbClr val="FFCC00"/>
                </a:solidFill>
                <a:effectLst>
                  <a:outerShdw blurRad="38100" dist="38100" dir="2700000" algn="tl">
                    <a:srgbClr val="000000"/>
                  </a:outerShdw>
                </a:effectLst>
                <a:latin typeface="Times New Roman" pitchFamily="18" charset="0"/>
                <a:sym typeface="Symbol" pitchFamily="18" charset="2"/>
              </a:rPr>
              <a:t></a:t>
            </a:r>
            <a:r>
              <a:rPr lang="id-ID" sz="2400" b="1">
                <a:solidFill>
                  <a:schemeClr val="tx2"/>
                </a:solidFill>
                <a:effectLst>
                  <a:outerShdw blurRad="38100" dist="38100" dir="2700000" algn="tl">
                    <a:srgbClr val="000000"/>
                  </a:outerShdw>
                </a:effectLst>
                <a:latin typeface="Times New Roman" pitchFamily="18" charset="0"/>
                <a:sym typeface="WP Greek Century" pitchFamily="2" charset="2"/>
              </a:rPr>
              <a:t>)</a:t>
            </a:r>
            <a:r>
              <a:rPr lang="id-ID" sz="2400" b="1">
                <a:solidFill>
                  <a:srgbClr val="FFCC00"/>
                </a:solidFill>
                <a:effectLst>
                  <a:outerShdw blurRad="38100" dist="38100" dir="2700000" algn="tl">
                    <a:srgbClr val="000000"/>
                  </a:outerShdw>
                </a:effectLst>
                <a:latin typeface="Times New Roman" pitchFamily="18" charset="0"/>
                <a:sym typeface="WP Greek Century" pitchFamily="2" charset="2"/>
              </a:rPr>
              <a:t> </a:t>
            </a:r>
            <a:r>
              <a:rPr lang="id-ID" sz="2400" b="1">
                <a:solidFill>
                  <a:schemeClr val="tx2"/>
                </a:solidFill>
                <a:effectLst>
                  <a:outerShdw blurRad="38100" dist="38100" dir="2700000" algn="tl">
                    <a:srgbClr val="000000"/>
                  </a:outerShdw>
                </a:effectLst>
                <a:latin typeface="Times New Roman" pitchFamily="18" charset="0"/>
                <a:sym typeface="WP Greek Century" pitchFamily="2" charset="2"/>
              </a:rPr>
              <a:t>maksimum</a:t>
            </a:r>
          </a:p>
        </p:txBody>
      </p:sp>
      <p:sp>
        <p:nvSpPr>
          <p:cNvPr id="33816" name="Line 24"/>
          <p:cNvSpPr>
            <a:spLocks noChangeShapeType="1"/>
          </p:cNvSpPr>
          <p:nvPr/>
        </p:nvSpPr>
        <p:spPr bwMode="auto">
          <a:xfrm>
            <a:off x="2987675" y="5084763"/>
            <a:ext cx="0" cy="720725"/>
          </a:xfrm>
          <a:prstGeom prst="line">
            <a:avLst/>
          </a:prstGeom>
          <a:noFill/>
          <a:ln w="12700">
            <a:solidFill>
              <a:schemeClr val="tx2"/>
            </a:solidFill>
            <a:prstDash val="lgDash"/>
            <a:round/>
            <a:headEnd type="none" w="sm" len="sm"/>
            <a:tailEnd type="none" w="sm" len="sm"/>
          </a:ln>
          <a:effectLst/>
        </p:spPr>
        <p:txBody>
          <a:bodyPr/>
          <a:lstStyle/>
          <a:p>
            <a:endParaRPr lang="en-US"/>
          </a:p>
        </p:txBody>
      </p:sp>
      <p:sp>
        <p:nvSpPr>
          <p:cNvPr id="33817" name="Line 25"/>
          <p:cNvSpPr>
            <a:spLocks noChangeShapeType="1"/>
          </p:cNvSpPr>
          <p:nvPr/>
        </p:nvSpPr>
        <p:spPr bwMode="auto">
          <a:xfrm flipV="1">
            <a:off x="971550" y="3860800"/>
            <a:ext cx="5256213" cy="1944688"/>
          </a:xfrm>
          <a:prstGeom prst="line">
            <a:avLst/>
          </a:prstGeom>
          <a:noFill/>
          <a:ln w="38100" cap="sq">
            <a:solidFill>
              <a:schemeClr val="accent1"/>
            </a:solidFill>
            <a:round/>
            <a:headEnd type="none" w="sm" len="sm"/>
            <a:tailEnd type="arrow" w="med" len="med"/>
          </a:ln>
          <a:effectLst/>
        </p:spPr>
        <p:txBody>
          <a:bodyPr/>
          <a:lstStyle/>
          <a:p>
            <a:endParaRPr lang="en-US"/>
          </a:p>
        </p:txBody>
      </p:sp>
      <p:sp>
        <p:nvSpPr>
          <p:cNvPr id="33818" name="Freeform 26"/>
          <p:cNvSpPr>
            <a:spLocks/>
          </p:cNvSpPr>
          <p:nvPr/>
        </p:nvSpPr>
        <p:spPr bwMode="auto">
          <a:xfrm>
            <a:off x="971550" y="3357563"/>
            <a:ext cx="5040313" cy="2447925"/>
          </a:xfrm>
          <a:custGeom>
            <a:avLst/>
            <a:gdLst/>
            <a:ahLst/>
            <a:cxnLst>
              <a:cxn ang="0">
                <a:pos x="0" y="817"/>
              </a:cxn>
              <a:cxn ang="0">
                <a:pos x="1814" y="0"/>
              </a:cxn>
              <a:cxn ang="0">
                <a:pos x="3810" y="817"/>
              </a:cxn>
            </a:cxnLst>
            <a:rect l="0" t="0" r="r" b="b"/>
            <a:pathLst>
              <a:path w="3810" h="817">
                <a:moveTo>
                  <a:pt x="0" y="817"/>
                </a:moveTo>
                <a:cubicBezTo>
                  <a:pt x="589" y="408"/>
                  <a:pt x="1179" y="0"/>
                  <a:pt x="1814" y="0"/>
                </a:cubicBezTo>
                <a:cubicBezTo>
                  <a:pt x="2449" y="0"/>
                  <a:pt x="3129" y="408"/>
                  <a:pt x="3810" y="817"/>
                </a:cubicBezTo>
              </a:path>
            </a:pathLst>
          </a:custGeom>
          <a:noFill/>
          <a:ln w="38100" cap="sq" cmpd="sng">
            <a:solidFill>
              <a:srgbClr val="FFCC00"/>
            </a:solidFill>
            <a:prstDash val="solid"/>
            <a:round/>
            <a:headEnd type="none" w="sm" len="sm"/>
            <a:tailEnd type="none" w="sm" len="sm"/>
          </a:ln>
          <a:effectLst/>
        </p:spPr>
        <p:txBody>
          <a:bodyPr/>
          <a:lstStyle/>
          <a:p>
            <a:endParaRPr lang="en-US"/>
          </a:p>
        </p:txBody>
      </p:sp>
      <p:sp>
        <p:nvSpPr>
          <p:cNvPr id="33819" name="Line 27"/>
          <p:cNvSpPr>
            <a:spLocks noChangeShapeType="1"/>
          </p:cNvSpPr>
          <p:nvPr/>
        </p:nvSpPr>
        <p:spPr bwMode="auto">
          <a:xfrm>
            <a:off x="971550" y="5805488"/>
            <a:ext cx="5761038" cy="0"/>
          </a:xfrm>
          <a:prstGeom prst="line">
            <a:avLst/>
          </a:prstGeom>
          <a:noFill/>
          <a:ln w="57150" cap="sq">
            <a:solidFill>
              <a:schemeClr val="tx2"/>
            </a:solidFill>
            <a:round/>
            <a:headEnd type="none" w="sm" len="sm"/>
            <a:tailEnd type="triangle" w="med" len="med"/>
          </a:ln>
          <a:effectLst/>
        </p:spPr>
        <p:txBody>
          <a:bodyPr/>
          <a:lstStyle/>
          <a:p>
            <a:endParaRPr lang="en-US"/>
          </a:p>
        </p:txBody>
      </p:sp>
      <p:sp>
        <p:nvSpPr>
          <p:cNvPr id="33820" name="Text Box 28"/>
          <p:cNvSpPr txBox="1">
            <a:spLocks noChangeArrowheads="1"/>
          </p:cNvSpPr>
          <p:nvPr/>
        </p:nvSpPr>
        <p:spPr bwMode="auto">
          <a:xfrm>
            <a:off x="4787900" y="3860800"/>
            <a:ext cx="433388"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id-ID" sz="2400" b="1">
                <a:solidFill>
                  <a:schemeClr val="tx2"/>
                </a:solidFill>
                <a:latin typeface="Times New Roman" pitchFamily="18" charset="0"/>
              </a:rPr>
              <a:t>H</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768" decel="100000"/>
                                        <p:tgtEl>
                                          <p:spTgt spid="33794"/>
                                        </p:tgtEl>
                                      </p:cBhvr>
                                    </p:animEffect>
                                    <p:animScale>
                                      <p:cBhvr>
                                        <p:cTn id="8" dur="768" decel="100000"/>
                                        <p:tgtEl>
                                          <p:spTgt spid="33794"/>
                                        </p:tgtEl>
                                      </p:cBhvr>
                                      <p:from x="10000" y="10000"/>
                                      <p:to x="200000" y="450000"/>
                                    </p:animScale>
                                    <p:animScale>
                                      <p:cBhvr>
                                        <p:cTn id="9" dur="1230" accel="100000" fill="hold">
                                          <p:stCondLst>
                                            <p:cond delay="768"/>
                                          </p:stCondLst>
                                        </p:cTn>
                                        <p:tgtEl>
                                          <p:spTgt spid="33794"/>
                                        </p:tgtEl>
                                      </p:cBhvr>
                                      <p:from x="200000" y="450000"/>
                                      <p:to x="100000" y="100000"/>
                                    </p:animScale>
                                    <p:set>
                                      <p:cBhvr>
                                        <p:cTn id="10" dur="768" fill="hold"/>
                                        <p:tgtEl>
                                          <p:spTgt spid="33794"/>
                                        </p:tgtEl>
                                        <p:attrNameLst>
                                          <p:attrName>ppt_x</p:attrName>
                                        </p:attrNameLst>
                                      </p:cBhvr>
                                      <p:to>
                                        <p:strVal val="(0.5)"/>
                                      </p:to>
                                    </p:set>
                                    <p:anim from="(0.5)" to="(#ppt_x)" calcmode="lin" valueType="num">
                                      <p:cBhvr>
                                        <p:cTn id="11" dur="1230" accel="100000" fill="hold">
                                          <p:stCondLst>
                                            <p:cond delay="768"/>
                                          </p:stCondLst>
                                        </p:cTn>
                                        <p:tgtEl>
                                          <p:spTgt spid="33794"/>
                                        </p:tgtEl>
                                        <p:attrNameLst>
                                          <p:attrName>ppt_x</p:attrName>
                                        </p:attrNameLst>
                                      </p:cBhvr>
                                    </p:anim>
                                    <p:set>
                                      <p:cBhvr>
                                        <p:cTn id="12" dur="768" fill="hold"/>
                                        <p:tgtEl>
                                          <p:spTgt spid="33794"/>
                                        </p:tgtEl>
                                        <p:attrNameLst>
                                          <p:attrName>ppt_y</p:attrName>
                                        </p:attrNameLst>
                                      </p:cBhvr>
                                      <p:to>
                                        <p:strVal val="(#ppt_y+0.4)"/>
                                      </p:to>
                                    </p:set>
                                    <p:anim from="(#ppt_y+0.4)" to="(#ppt_y)" calcmode="lin" valueType="num">
                                      <p:cBhvr>
                                        <p:cTn id="13" dur="1230" accel="100000" fill="hold">
                                          <p:stCondLst>
                                            <p:cond delay="768"/>
                                          </p:stCondLst>
                                        </p:cTn>
                                        <p:tgtEl>
                                          <p:spTgt spid="337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323850" y="5876925"/>
            <a:ext cx="8229600" cy="692150"/>
          </a:xfrm>
        </p:spPr>
        <p:txBody>
          <a:bodyPr/>
          <a:lstStyle/>
          <a:p>
            <a:pPr eaLnBrk="1" hangingPunct="1">
              <a:defRPr/>
            </a:pPr>
            <a:r>
              <a:rPr lang="id-ID" sz="2400" b="1" smtClean="0"/>
              <a:t>Keterkaitan antara Penduduk, Sektor Ekonomi, SDA dan Lingkungan</a:t>
            </a:r>
            <a:r>
              <a:rPr lang="id-ID" sz="2400" smtClean="0"/>
              <a:t> </a:t>
            </a:r>
          </a:p>
        </p:txBody>
      </p:sp>
      <p:pic>
        <p:nvPicPr>
          <p:cNvPr id="530435" name="Picture 3" descr="sustainable"/>
          <p:cNvPicPr>
            <a:picLocks noGrp="1" noChangeAspect="1" noChangeArrowheads="1"/>
          </p:cNvPicPr>
          <p:nvPr>
            <p:ph idx="1"/>
          </p:nvPr>
        </p:nvPicPr>
        <p:blipFill>
          <a:blip r:embed="rId2" cstate="print"/>
          <a:srcRect/>
          <a:stretch>
            <a:fillRect/>
          </a:stretch>
        </p:blipFill>
        <p:spPr>
          <a:xfrm>
            <a:off x="179388" y="188913"/>
            <a:ext cx="8713787" cy="53276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0434"/>
                                        </p:tgtEl>
                                        <p:attrNameLst>
                                          <p:attrName>style.visibility</p:attrName>
                                        </p:attrNameLst>
                                      </p:cBhvr>
                                      <p:to>
                                        <p:strVal val="visible"/>
                                      </p:to>
                                    </p:set>
                                    <p:anim calcmode="lin" valueType="num">
                                      <p:cBhvr>
                                        <p:cTn id="7" dur="500" fill="hold"/>
                                        <p:tgtEl>
                                          <p:spTgt spid="530434"/>
                                        </p:tgtEl>
                                        <p:attrNameLst>
                                          <p:attrName>ppt_w</p:attrName>
                                        </p:attrNameLst>
                                      </p:cBhvr>
                                      <p:tavLst>
                                        <p:tav tm="0">
                                          <p:val>
                                            <p:fltVal val="0"/>
                                          </p:val>
                                        </p:tav>
                                        <p:tav tm="100000">
                                          <p:val>
                                            <p:strVal val="#ppt_w"/>
                                          </p:val>
                                        </p:tav>
                                      </p:tavLst>
                                    </p:anim>
                                    <p:anim calcmode="lin" valueType="num">
                                      <p:cBhvr>
                                        <p:cTn id="8" dur="500" fill="hold"/>
                                        <p:tgtEl>
                                          <p:spTgt spid="5304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30435"/>
                                        </p:tgtEl>
                                        <p:attrNameLst>
                                          <p:attrName>style.visibility</p:attrName>
                                        </p:attrNameLst>
                                      </p:cBhvr>
                                      <p:to>
                                        <p:strVal val="visible"/>
                                      </p:to>
                                    </p:set>
                                    <p:animEffect transition="in" filter="diamond(in)">
                                      <p:cBhvr>
                                        <p:cTn id="13" dur="2000"/>
                                        <p:tgtEl>
                                          <p:spTgt spid="530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pPr eaLnBrk="1" hangingPunct="1">
              <a:defRPr/>
            </a:pPr>
            <a:r>
              <a:rPr lang="id-ID" sz="4000" b="1" dirty="0" smtClean="0"/>
              <a:t>PEMBANGUNAN BERKELANJUTAN (PB)</a:t>
            </a:r>
          </a:p>
        </p:txBody>
      </p:sp>
      <p:sp>
        <p:nvSpPr>
          <p:cNvPr id="523267" name="Rectangle 3"/>
          <p:cNvSpPr>
            <a:spLocks noGrp="1" noChangeArrowheads="1"/>
          </p:cNvSpPr>
          <p:nvPr>
            <p:ph type="body" idx="1"/>
          </p:nvPr>
        </p:nvSpPr>
        <p:spPr/>
        <p:txBody>
          <a:bodyPr/>
          <a:lstStyle/>
          <a:p>
            <a:pPr eaLnBrk="1" hangingPunct="1"/>
            <a:r>
              <a:rPr lang="id-ID" b="1" dirty="0" smtClean="0"/>
              <a:t>Pendekatan PB (Munasinghe M. , 1993): </a:t>
            </a:r>
          </a:p>
          <a:p>
            <a:pPr eaLnBrk="1" hangingPunct="1">
              <a:buFontTx/>
              <a:buNone/>
            </a:pPr>
            <a:r>
              <a:rPr lang="id-ID" b="1" dirty="0" smtClean="0"/>
              <a:t> 	-	memuat pendekatan ekonomi 	(efisiensi dan pertumbuhan)</a:t>
            </a:r>
          </a:p>
          <a:p>
            <a:pPr eaLnBrk="1" hangingPunct="1">
              <a:buFontTx/>
              <a:buNone/>
            </a:pPr>
            <a:r>
              <a:rPr lang="id-ID" b="1" dirty="0" smtClean="0"/>
              <a:t>	-	memuat pendekatan ekologis (SDA)</a:t>
            </a:r>
          </a:p>
          <a:p>
            <a:pPr eaLnBrk="1" hangingPunct="1">
              <a:buFontTx/>
              <a:buNone/>
            </a:pPr>
            <a:r>
              <a:rPr lang="id-ID" b="1" dirty="0" smtClean="0"/>
              <a:t>	-	memuat pendekatan sosial 	(kemis-	kinan, keadilan)</a:t>
            </a:r>
          </a:p>
          <a:p>
            <a:pPr eaLnBrk="1" hangingPunct="1"/>
            <a:r>
              <a:rPr lang="id-ID" b="1" dirty="0" smtClean="0"/>
              <a:t>PB bertumpu pada kondisi SDA, Kuali-tas Lingkungan dan Kependudukan</a:t>
            </a:r>
            <a:r>
              <a:rPr lang="id-ID" dirty="0" smtClean="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23266"/>
                                        </p:tgtEl>
                                        <p:attrNameLst>
                                          <p:attrName>style.visibility</p:attrName>
                                        </p:attrNameLst>
                                      </p:cBhvr>
                                      <p:to>
                                        <p:strVal val="visible"/>
                                      </p:to>
                                    </p:set>
                                    <p:animEffect transition="in" filter="fade">
                                      <p:cBhvr>
                                        <p:cTn id="7" dur="768" decel="100000"/>
                                        <p:tgtEl>
                                          <p:spTgt spid="523266"/>
                                        </p:tgtEl>
                                      </p:cBhvr>
                                    </p:animEffect>
                                    <p:animScale>
                                      <p:cBhvr>
                                        <p:cTn id="8" dur="768" decel="100000"/>
                                        <p:tgtEl>
                                          <p:spTgt spid="523266"/>
                                        </p:tgtEl>
                                      </p:cBhvr>
                                      <p:from x="10000" y="10000"/>
                                      <p:to x="200000" y="450000"/>
                                    </p:animScale>
                                    <p:animScale>
                                      <p:cBhvr>
                                        <p:cTn id="9" dur="1230" accel="100000" fill="hold">
                                          <p:stCondLst>
                                            <p:cond delay="768"/>
                                          </p:stCondLst>
                                        </p:cTn>
                                        <p:tgtEl>
                                          <p:spTgt spid="523266"/>
                                        </p:tgtEl>
                                      </p:cBhvr>
                                      <p:from x="200000" y="450000"/>
                                      <p:to x="100000" y="100000"/>
                                    </p:animScale>
                                    <p:set>
                                      <p:cBhvr>
                                        <p:cTn id="10" dur="768" fill="hold"/>
                                        <p:tgtEl>
                                          <p:spTgt spid="523266"/>
                                        </p:tgtEl>
                                        <p:attrNameLst>
                                          <p:attrName>ppt_x</p:attrName>
                                        </p:attrNameLst>
                                      </p:cBhvr>
                                      <p:to>
                                        <p:strVal val="(0.5)"/>
                                      </p:to>
                                    </p:set>
                                    <p:anim from="(0.5)" to="(#ppt_x)" calcmode="lin" valueType="num">
                                      <p:cBhvr>
                                        <p:cTn id="11" dur="1230" accel="100000" fill="hold">
                                          <p:stCondLst>
                                            <p:cond delay="768"/>
                                          </p:stCondLst>
                                        </p:cTn>
                                        <p:tgtEl>
                                          <p:spTgt spid="523266"/>
                                        </p:tgtEl>
                                        <p:attrNameLst>
                                          <p:attrName>ppt_x</p:attrName>
                                        </p:attrNameLst>
                                      </p:cBhvr>
                                    </p:anim>
                                    <p:set>
                                      <p:cBhvr>
                                        <p:cTn id="12" dur="768" fill="hold"/>
                                        <p:tgtEl>
                                          <p:spTgt spid="523266"/>
                                        </p:tgtEl>
                                        <p:attrNameLst>
                                          <p:attrName>ppt_y</p:attrName>
                                        </p:attrNameLst>
                                      </p:cBhvr>
                                      <p:to>
                                        <p:strVal val="(#ppt_y+0.4)"/>
                                      </p:to>
                                    </p:set>
                                    <p:anim from="(#ppt_y+0.4)" to="(#ppt_y)" calcmode="lin" valueType="num">
                                      <p:cBhvr>
                                        <p:cTn id="13" dur="1230" accel="100000" fill="hold">
                                          <p:stCondLst>
                                            <p:cond delay="768"/>
                                          </p:stCondLst>
                                        </p:cTn>
                                        <p:tgtEl>
                                          <p:spTgt spid="52326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23267">
                                            <p:txEl>
                                              <p:pRg st="0" end="0"/>
                                            </p:txEl>
                                          </p:spTgt>
                                        </p:tgtEl>
                                        <p:attrNameLst>
                                          <p:attrName>style.visibility</p:attrName>
                                        </p:attrNameLst>
                                      </p:cBhvr>
                                      <p:to>
                                        <p:strVal val="visible"/>
                                      </p:to>
                                    </p:set>
                                    <p:anim calcmode="lin" valueType="num">
                                      <p:cBhvr>
                                        <p:cTn id="18" dur="500" fill="hold"/>
                                        <p:tgtEl>
                                          <p:spTgt spid="5232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232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2326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23267">
                                            <p:txEl>
                                              <p:pRg st="1" end="1"/>
                                            </p:txEl>
                                          </p:spTgt>
                                        </p:tgtEl>
                                        <p:attrNameLst>
                                          <p:attrName>style.visibility</p:attrName>
                                        </p:attrNameLst>
                                      </p:cBhvr>
                                      <p:to>
                                        <p:strVal val="visible"/>
                                      </p:to>
                                    </p:set>
                                    <p:anim calcmode="lin" valueType="num">
                                      <p:cBhvr>
                                        <p:cTn id="25" dur="500" fill="hold"/>
                                        <p:tgtEl>
                                          <p:spTgt spid="52326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2326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232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23267">
                                            <p:txEl>
                                              <p:pRg st="2" end="2"/>
                                            </p:txEl>
                                          </p:spTgt>
                                        </p:tgtEl>
                                        <p:attrNameLst>
                                          <p:attrName>style.visibility</p:attrName>
                                        </p:attrNameLst>
                                      </p:cBhvr>
                                      <p:to>
                                        <p:strVal val="visible"/>
                                      </p:to>
                                    </p:set>
                                    <p:anim calcmode="lin" valueType="num">
                                      <p:cBhvr>
                                        <p:cTn id="32" dur="500" fill="hold"/>
                                        <p:tgtEl>
                                          <p:spTgt spid="52326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2326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2326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23267">
                                            <p:txEl>
                                              <p:pRg st="3" end="3"/>
                                            </p:txEl>
                                          </p:spTgt>
                                        </p:tgtEl>
                                        <p:attrNameLst>
                                          <p:attrName>style.visibility</p:attrName>
                                        </p:attrNameLst>
                                      </p:cBhvr>
                                      <p:to>
                                        <p:strVal val="visible"/>
                                      </p:to>
                                    </p:set>
                                    <p:anim calcmode="lin" valueType="num">
                                      <p:cBhvr>
                                        <p:cTn id="39" dur="500" fill="hold"/>
                                        <p:tgtEl>
                                          <p:spTgt spid="52326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2326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52326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23267">
                                            <p:txEl>
                                              <p:pRg st="4" end="4"/>
                                            </p:txEl>
                                          </p:spTgt>
                                        </p:tgtEl>
                                        <p:attrNameLst>
                                          <p:attrName>style.visibility</p:attrName>
                                        </p:attrNameLst>
                                      </p:cBhvr>
                                      <p:to>
                                        <p:strVal val="visible"/>
                                      </p:to>
                                    </p:set>
                                    <p:anim calcmode="lin" valueType="num">
                                      <p:cBhvr>
                                        <p:cTn id="46" dur="500" fill="hold"/>
                                        <p:tgtEl>
                                          <p:spTgt spid="52326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52326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523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p:bldP spid="52326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id-ID" sz="4400"/>
              <a:t>RENUNGAN ??</a:t>
            </a:r>
          </a:p>
        </p:txBody>
      </p:sp>
      <p:sp>
        <p:nvSpPr>
          <p:cNvPr id="29699" name="Rectangle 3"/>
          <p:cNvSpPr>
            <a:spLocks noGrp="1" noChangeArrowheads="1"/>
          </p:cNvSpPr>
          <p:nvPr>
            <p:ph type="body" idx="1"/>
          </p:nvPr>
        </p:nvSpPr>
        <p:spPr/>
        <p:txBody>
          <a:bodyPr/>
          <a:lstStyle/>
          <a:p>
            <a:pPr algn="ctr">
              <a:lnSpc>
                <a:spcPct val="90000"/>
              </a:lnSpc>
            </a:pPr>
            <a:r>
              <a:rPr lang="id-ID" sz="2700" b="1" dirty="0"/>
              <a:t>Bagaimana caranya agar kekayaan SDA yang kita miliki dpt meningkatkan kualitas hidup rakyat</a:t>
            </a:r>
          </a:p>
          <a:p>
            <a:pPr algn="ctr">
              <a:lnSpc>
                <a:spcPct val="90000"/>
              </a:lnSpc>
            </a:pPr>
            <a:r>
              <a:rPr lang="id-ID" sz="2700" b="1" dirty="0"/>
              <a:t>Bagaimana merencanakan pengelolaan SDA secara bijak dan lestari </a:t>
            </a:r>
            <a:r>
              <a:rPr lang="id-ID" sz="2700" b="1" dirty="0">
                <a:sym typeface="Wingdings" pitchFamily="2" charset="2"/>
              </a:rPr>
              <a:t> Tanpa merusak lingkungan</a:t>
            </a:r>
          </a:p>
          <a:p>
            <a:pPr algn="ctr">
              <a:lnSpc>
                <a:spcPct val="90000"/>
              </a:lnSpc>
            </a:pPr>
            <a:r>
              <a:rPr lang="id-ID" sz="2700" b="1" dirty="0">
                <a:sym typeface="Wingdings" pitchFamily="2" charset="2"/>
              </a:rPr>
              <a:t>Apakah </a:t>
            </a:r>
            <a:r>
              <a:rPr lang="id-ID" sz="2700" b="1" dirty="0" smtClean="0">
                <a:sym typeface="Wingdings" pitchFamily="2" charset="2"/>
              </a:rPr>
              <a:t>kita bisa menemukan </a:t>
            </a:r>
            <a:r>
              <a:rPr lang="id-ID" sz="2700" b="1" dirty="0">
                <a:sym typeface="Wingdings" pitchFamily="2" charset="2"/>
              </a:rPr>
              <a:t>cara-cara untuk menghindari kesalahan yang dibuat bangsa </a:t>
            </a:r>
            <a:r>
              <a:rPr lang="id-ID" sz="2700" b="1" dirty="0" smtClean="0">
                <a:sym typeface="Wingdings" pitchFamily="2" charset="2"/>
              </a:rPr>
              <a:t>maju, </a:t>
            </a:r>
            <a:r>
              <a:rPr lang="id-ID" sz="2700" b="1" dirty="0">
                <a:sym typeface="Wingdings" pitchFamily="2" charset="2"/>
              </a:rPr>
              <a:t>dgn perencanaan yg lebih baik dan </a:t>
            </a:r>
            <a:r>
              <a:rPr lang="id-ID" sz="2700" b="1" dirty="0" smtClean="0">
                <a:sym typeface="Wingdings" pitchFamily="2" charset="2"/>
              </a:rPr>
              <a:t>teliti</a:t>
            </a:r>
          </a:p>
          <a:p>
            <a:pPr algn="ctr">
              <a:lnSpc>
                <a:spcPct val="90000"/>
              </a:lnSpc>
            </a:pPr>
            <a:r>
              <a:rPr lang="id-ID" sz="2700" b="1" dirty="0" smtClean="0">
                <a:solidFill>
                  <a:srgbClr val="FF0000"/>
                </a:solidFill>
                <a:sym typeface="Wingdings" pitchFamily="2" charset="2"/>
              </a:rPr>
              <a:t>  Sustainable development ?</a:t>
            </a:r>
            <a:endParaRPr lang="id-ID"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20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2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quarter" idx="10"/>
          </p:nvPr>
        </p:nvSpPr>
        <p:spPr/>
        <p:txBody>
          <a:bodyPr/>
          <a:lstStyle/>
          <a:p>
            <a:pPr>
              <a:defRPr/>
            </a:pPr>
            <a:fld id="{1A96BD9E-BB43-4A80-A9AB-961E140025BA}" type="datetime1">
              <a:rPr lang="id-ID" smtClean="0"/>
              <a:pPr>
                <a:defRPr/>
              </a:pPr>
              <a:t>11/10/2009</a:t>
            </a:fld>
            <a:endParaRPr lang="en-US" smtClean="0"/>
          </a:p>
        </p:txBody>
      </p:sp>
      <p:sp>
        <p:nvSpPr>
          <p:cNvPr id="16" name="Footer Placeholder 2"/>
          <p:cNvSpPr>
            <a:spLocks noGrp="1"/>
          </p:cNvSpPr>
          <p:nvPr>
            <p:ph type="ftr" sz="quarter" idx="11"/>
          </p:nvPr>
        </p:nvSpPr>
        <p:spPr/>
        <p:txBody>
          <a:bodyPr/>
          <a:lstStyle/>
          <a:p>
            <a:pPr>
              <a:defRPr/>
            </a:pPr>
            <a:r>
              <a:rPr lang="en-US" smtClean="0"/>
              <a:t>Sutara Hendrakusumaatmaja</a:t>
            </a:r>
          </a:p>
        </p:txBody>
      </p:sp>
      <p:sp>
        <p:nvSpPr>
          <p:cNvPr id="17" name="Slide Number Placeholder 3"/>
          <p:cNvSpPr>
            <a:spLocks noGrp="1"/>
          </p:cNvSpPr>
          <p:nvPr>
            <p:ph type="sldNum" sz="quarter" idx="12"/>
          </p:nvPr>
        </p:nvSpPr>
        <p:spPr/>
        <p:txBody>
          <a:bodyPr/>
          <a:lstStyle/>
          <a:p>
            <a:pPr>
              <a:defRPr/>
            </a:pPr>
            <a:fld id="{F90C59A4-126C-4652-8EA7-686E86270619}" type="slidenum">
              <a:rPr lang="en-US" smtClean="0"/>
              <a:pPr>
                <a:defRPr/>
              </a:pPr>
              <a:t>21</a:t>
            </a:fld>
            <a:endParaRPr lang="en-US" smtClean="0"/>
          </a:p>
        </p:txBody>
      </p:sp>
      <p:sp>
        <p:nvSpPr>
          <p:cNvPr id="212997" name="Oval 2"/>
          <p:cNvSpPr>
            <a:spLocks noChangeArrowheads="1"/>
          </p:cNvSpPr>
          <p:nvPr/>
        </p:nvSpPr>
        <p:spPr bwMode="auto">
          <a:xfrm>
            <a:off x="2895600" y="1981200"/>
            <a:ext cx="3429000" cy="2438400"/>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2" name="Group 3"/>
          <p:cNvGrpSpPr>
            <a:grpSpLocks/>
          </p:cNvGrpSpPr>
          <p:nvPr/>
        </p:nvGrpSpPr>
        <p:grpSpPr bwMode="auto">
          <a:xfrm>
            <a:off x="838200" y="4267200"/>
            <a:ext cx="1990725" cy="1905000"/>
            <a:chOff x="4851" y="1560"/>
            <a:chExt cx="2222" cy="2219"/>
          </a:xfrm>
        </p:grpSpPr>
        <p:sp>
          <p:nvSpPr>
            <p:cNvPr id="213002" name="Freeform 4"/>
            <p:cNvSpPr>
              <a:spLocks noEditPoints="1"/>
            </p:cNvSpPr>
            <p:nvPr/>
          </p:nvSpPr>
          <p:spPr bwMode="auto">
            <a:xfrm>
              <a:off x="4851" y="1560"/>
              <a:ext cx="2222" cy="2219"/>
            </a:xfrm>
            <a:custGeom>
              <a:avLst/>
              <a:gdLst>
                <a:gd name="T0" fmla="*/ 1224 w 2222"/>
                <a:gd name="T1" fmla="*/ 5 h 2219"/>
                <a:gd name="T2" fmla="*/ 1387 w 2222"/>
                <a:gd name="T3" fmla="*/ 34 h 2219"/>
                <a:gd name="T4" fmla="*/ 1545 w 2222"/>
                <a:gd name="T5" fmla="*/ 87 h 2219"/>
                <a:gd name="T6" fmla="*/ 1819 w 2222"/>
                <a:gd name="T7" fmla="*/ 255 h 2219"/>
                <a:gd name="T8" fmla="*/ 2035 w 2222"/>
                <a:gd name="T9" fmla="*/ 490 h 2219"/>
                <a:gd name="T10" fmla="*/ 2154 w 2222"/>
                <a:gd name="T11" fmla="*/ 730 h 2219"/>
                <a:gd name="T12" fmla="*/ 2202 w 2222"/>
                <a:gd name="T13" fmla="*/ 889 h 2219"/>
                <a:gd name="T14" fmla="*/ 2222 w 2222"/>
                <a:gd name="T15" fmla="*/ 1052 h 2219"/>
                <a:gd name="T16" fmla="*/ 2217 w 2222"/>
                <a:gd name="T17" fmla="*/ 1225 h 2219"/>
                <a:gd name="T18" fmla="*/ 2188 w 2222"/>
                <a:gd name="T19" fmla="*/ 1388 h 2219"/>
                <a:gd name="T20" fmla="*/ 2135 w 2222"/>
                <a:gd name="T21" fmla="*/ 1542 h 2219"/>
                <a:gd name="T22" fmla="*/ 1967 w 2222"/>
                <a:gd name="T23" fmla="*/ 1816 h 2219"/>
                <a:gd name="T24" fmla="*/ 1732 w 2222"/>
                <a:gd name="T25" fmla="*/ 2032 h 2219"/>
                <a:gd name="T26" fmla="*/ 1492 w 2222"/>
                <a:gd name="T27" fmla="*/ 2152 h 2219"/>
                <a:gd name="T28" fmla="*/ 1334 w 2222"/>
                <a:gd name="T29" fmla="*/ 2200 h 2219"/>
                <a:gd name="T30" fmla="*/ 1171 w 2222"/>
                <a:gd name="T31" fmla="*/ 2219 h 2219"/>
                <a:gd name="T32" fmla="*/ 998 w 2222"/>
                <a:gd name="T33" fmla="*/ 2214 h 2219"/>
                <a:gd name="T34" fmla="*/ 835 w 2222"/>
                <a:gd name="T35" fmla="*/ 2185 h 2219"/>
                <a:gd name="T36" fmla="*/ 682 w 2222"/>
                <a:gd name="T37" fmla="*/ 2133 h 2219"/>
                <a:gd name="T38" fmla="*/ 408 w 2222"/>
                <a:gd name="T39" fmla="*/ 1969 h 2219"/>
                <a:gd name="T40" fmla="*/ 192 w 2222"/>
                <a:gd name="T41" fmla="*/ 1729 h 2219"/>
                <a:gd name="T42" fmla="*/ 67 w 2222"/>
                <a:gd name="T43" fmla="*/ 1494 h 2219"/>
                <a:gd name="T44" fmla="*/ 24 w 2222"/>
                <a:gd name="T45" fmla="*/ 1335 h 2219"/>
                <a:gd name="T46" fmla="*/ 5 w 2222"/>
                <a:gd name="T47" fmla="*/ 1167 h 2219"/>
                <a:gd name="T48" fmla="*/ 5 w 2222"/>
                <a:gd name="T49" fmla="*/ 999 h 2219"/>
                <a:gd name="T50" fmla="*/ 39 w 2222"/>
                <a:gd name="T51" fmla="*/ 836 h 2219"/>
                <a:gd name="T52" fmla="*/ 87 w 2222"/>
                <a:gd name="T53" fmla="*/ 677 h 2219"/>
                <a:gd name="T54" fmla="*/ 255 w 2222"/>
                <a:gd name="T55" fmla="*/ 404 h 2219"/>
                <a:gd name="T56" fmla="*/ 490 w 2222"/>
                <a:gd name="T57" fmla="*/ 192 h 2219"/>
                <a:gd name="T58" fmla="*/ 730 w 2222"/>
                <a:gd name="T59" fmla="*/ 67 h 2219"/>
                <a:gd name="T60" fmla="*/ 888 w 2222"/>
                <a:gd name="T61" fmla="*/ 24 h 2219"/>
                <a:gd name="T62" fmla="*/ 1056 w 2222"/>
                <a:gd name="T63" fmla="*/ 0 h 2219"/>
                <a:gd name="T64" fmla="*/ 1166 w 2222"/>
                <a:gd name="T65" fmla="*/ 63 h 2219"/>
                <a:gd name="T66" fmla="*/ 1324 w 2222"/>
                <a:gd name="T67" fmla="*/ 87 h 2219"/>
                <a:gd name="T68" fmla="*/ 1612 w 2222"/>
                <a:gd name="T69" fmla="*/ 192 h 2219"/>
                <a:gd name="T70" fmla="*/ 1857 w 2222"/>
                <a:gd name="T71" fmla="*/ 375 h 2219"/>
                <a:gd name="T72" fmla="*/ 2039 w 2222"/>
                <a:gd name="T73" fmla="*/ 615 h 2219"/>
                <a:gd name="T74" fmla="*/ 2145 w 2222"/>
                <a:gd name="T75" fmla="*/ 908 h 2219"/>
                <a:gd name="T76" fmla="*/ 2164 w 2222"/>
                <a:gd name="T77" fmla="*/ 1062 h 2219"/>
                <a:gd name="T78" fmla="*/ 2159 w 2222"/>
                <a:gd name="T79" fmla="*/ 1225 h 2219"/>
                <a:gd name="T80" fmla="*/ 2121 w 2222"/>
                <a:gd name="T81" fmla="*/ 1431 h 2219"/>
                <a:gd name="T82" fmla="*/ 1987 w 2222"/>
                <a:gd name="T83" fmla="*/ 1705 h 2219"/>
                <a:gd name="T84" fmla="*/ 1780 w 2222"/>
                <a:gd name="T85" fmla="*/ 1931 h 2219"/>
                <a:gd name="T86" fmla="*/ 1521 w 2222"/>
                <a:gd name="T87" fmla="*/ 2089 h 2219"/>
                <a:gd name="T88" fmla="*/ 1272 w 2222"/>
                <a:gd name="T89" fmla="*/ 2161 h 2219"/>
                <a:gd name="T90" fmla="*/ 1113 w 2222"/>
                <a:gd name="T91" fmla="*/ 2171 h 2219"/>
                <a:gd name="T92" fmla="*/ 950 w 2222"/>
                <a:gd name="T93" fmla="*/ 2161 h 2219"/>
                <a:gd name="T94" fmla="*/ 701 w 2222"/>
                <a:gd name="T95" fmla="*/ 2089 h 2219"/>
                <a:gd name="T96" fmla="*/ 442 w 2222"/>
                <a:gd name="T97" fmla="*/ 1931 h 2219"/>
                <a:gd name="T98" fmla="*/ 240 w 2222"/>
                <a:gd name="T99" fmla="*/ 1705 h 2219"/>
                <a:gd name="T100" fmla="*/ 106 w 2222"/>
                <a:gd name="T101" fmla="*/ 1431 h 2219"/>
                <a:gd name="T102" fmla="*/ 63 w 2222"/>
                <a:gd name="T103" fmla="*/ 1225 h 2219"/>
                <a:gd name="T104" fmla="*/ 58 w 2222"/>
                <a:gd name="T105" fmla="*/ 1062 h 2219"/>
                <a:gd name="T106" fmla="*/ 77 w 2222"/>
                <a:gd name="T107" fmla="*/ 908 h 2219"/>
                <a:gd name="T108" fmla="*/ 183 w 2222"/>
                <a:gd name="T109" fmla="*/ 615 h 2219"/>
                <a:gd name="T110" fmla="*/ 365 w 2222"/>
                <a:gd name="T111" fmla="*/ 375 h 2219"/>
                <a:gd name="T112" fmla="*/ 610 w 2222"/>
                <a:gd name="T113" fmla="*/ 192 h 2219"/>
                <a:gd name="T114" fmla="*/ 902 w 2222"/>
                <a:gd name="T115" fmla="*/ 87 h 2219"/>
                <a:gd name="T116" fmla="*/ 1056 w 2222"/>
                <a:gd name="T117" fmla="*/ 63 h 22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22"/>
                <a:gd name="T178" fmla="*/ 0 h 2219"/>
                <a:gd name="T179" fmla="*/ 2222 w 2222"/>
                <a:gd name="T180" fmla="*/ 2219 h 22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22" h="2219">
                  <a:moveTo>
                    <a:pt x="1113" y="0"/>
                  </a:moveTo>
                  <a:lnTo>
                    <a:pt x="1171" y="0"/>
                  </a:lnTo>
                  <a:lnTo>
                    <a:pt x="1224" y="5"/>
                  </a:lnTo>
                  <a:lnTo>
                    <a:pt x="1281" y="14"/>
                  </a:lnTo>
                  <a:lnTo>
                    <a:pt x="1334" y="24"/>
                  </a:lnTo>
                  <a:lnTo>
                    <a:pt x="1387" y="34"/>
                  </a:lnTo>
                  <a:lnTo>
                    <a:pt x="1440" y="48"/>
                  </a:lnTo>
                  <a:lnTo>
                    <a:pt x="1492" y="67"/>
                  </a:lnTo>
                  <a:lnTo>
                    <a:pt x="1545" y="87"/>
                  </a:lnTo>
                  <a:lnTo>
                    <a:pt x="1641" y="135"/>
                  </a:lnTo>
                  <a:lnTo>
                    <a:pt x="1732" y="192"/>
                  </a:lnTo>
                  <a:lnTo>
                    <a:pt x="1819" y="255"/>
                  </a:lnTo>
                  <a:lnTo>
                    <a:pt x="1895" y="327"/>
                  </a:lnTo>
                  <a:lnTo>
                    <a:pt x="1967" y="404"/>
                  </a:lnTo>
                  <a:lnTo>
                    <a:pt x="2035" y="490"/>
                  </a:lnTo>
                  <a:lnTo>
                    <a:pt x="2087" y="581"/>
                  </a:lnTo>
                  <a:lnTo>
                    <a:pt x="2135" y="677"/>
                  </a:lnTo>
                  <a:lnTo>
                    <a:pt x="2154" y="730"/>
                  </a:lnTo>
                  <a:lnTo>
                    <a:pt x="2174" y="783"/>
                  </a:lnTo>
                  <a:lnTo>
                    <a:pt x="2188" y="836"/>
                  </a:lnTo>
                  <a:lnTo>
                    <a:pt x="2202" y="889"/>
                  </a:lnTo>
                  <a:lnTo>
                    <a:pt x="2212" y="941"/>
                  </a:lnTo>
                  <a:lnTo>
                    <a:pt x="2217" y="999"/>
                  </a:lnTo>
                  <a:lnTo>
                    <a:pt x="2222" y="1052"/>
                  </a:lnTo>
                  <a:lnTo>
                    <a:pt x="2222" y="1110"/>
                  </a:lnTo>
                  <a:lnTo>
                    <a:pt x="2222" y="1167"/>
                  </a:lnTo>
                  <a:lnTo>
                    <a:pt x="2217" y="1225"/>
                  </a:lnTo>
                  <a:lnTo>
                    <a:pt x="2212" y="1278"/>
                  </a:lnTo>
                  <a:lnTo>
                    <a:pt x="2202" y="1335"/>
                  </a:lnTo>
                  <a:lnTo>
                    <a:pt x="2188" y="1388"/>
                  </a:lnTo>
                  <a:lnTo>
                    <a:pt x="2174" y="1441"/>
                  </a:lnTo>
                  <a:lnTo>
                    <a:pt x="2154" y="1494"/>
                  </a:lnTo>
                  <a:lnTo>
                    <a:pt x="2135" y="1542"/>
                  </a:lnTo>
                  <a:lnTo>
                    <a:pt x="2087" y="1638"/>
                  </a:lnTo>
                  <a:lnTo>
                    <a:pt x="2035" y="1729"/>
                  </a:lnTo>
                  <a:lnTo>
                    <a:pt x="1967" y="1816"/>
                  </a:lnTo>
                  <a:lnTo>
                    <a:pt x="1895" y="1897"/>
                  </a:lnTo>
                  <a:lnTo>
                    <a:pt x="1819" y="1969"/>
                  </a:lnTo>
                  <a:lnTo>
                    <a:pt x="1732" y="2032"/>
                  </a:lnTo>
                  <a:lnTo>
                    <a:pt x="1641" y="2085"/>
                  </a:lnTo>
                  <a:lnTo>
                    <a:pt x="1545" y="2133"/>
                  </a:lnTo>
                  <a:lnTo>
                    <a:pt x="1492" y="2152"/>
                  </a:lnTo>
                  <a:lnTo>
                    <a:pt x="1440" y="2171"/>
                  </a:lnTo>
                  <a:lnTo>
                    <a:pt x="1387" y="2185"/>
                  </a:lnTo>
                  <a:lnTo>
                    <a:pt x="1334" y="2200"/>
                  </a:lnTo>
                  <a:lnTo>
                    <a:pt x="1281" y="2209"/>
                  </a:lnTo>
                  <a:lnTo>
                    <a:pt x="1224" y="2214"/>
                  </a:lnTo>
                  <a:lnTo>
                    <a:pt x="1171" y="2219"/>
                  </a:lnTo>
                  <a:lnTo>
                    <a:pt x="1113" y="2219"/>
                  </a:lnTo>
                  <a:lnTo>
                    <a:pt x="1056" y="2219"/>
                  </a:lnTo>
                  <a:lnTo>
                    <a:pt x="998" y="2214"/>
                  </a:lnTo>
                  <a:lnTo>
                    <a:pt x="945" y="2209"/>
                  </a:lnTo>
                  <a:lnTo>
                    <a:pt x="888" y="2200"/>
                  </a:lnTo>
                  <a:lnTo>
                    <a:pt x="835" y="2185"/>
                  </a:lnTo>
                  <a:lnTo>
                    <a:pt x="782" y="2171"/>
                  </a:lnTo>
                  <a:lnTo>
                    <a:pt x="730" y="2152"/>
                  </a:lnTo>
                  <a:lnTo>
                    <a:pt x="682" y="2133"/>
                  </a:lnTo>
                  <a:lnTo>
                    <a:pt x="586" y="2085"/>
                  </a:lnTo>
                  <a:lnTo>
                    <a:pt x="490" y="2032"/>
                  </a:lnTo>
                  <a:lnTo>
                    <a:pt x="408" y="1969"/>
                  </a:lnTo>
                  <a:lnTo>
                    <a:pt x="327" y="1897"/>
                  </a:lnTo>
                  <a:lnTo>
                    <a:pt x="255" y="1816"/>
                  </a:lnTo>
                  <a:lnTo>
                    <a:pt x="192" y="1729"/>
                  </a:lnTo>
                  <a:lnTo>
                    <a:pt x="135" y="1638"/>
                  </a:lnTo>
                  <a:lnTo>
                    <a:pt x="87" y="1542"/>
                  </a:lnTo>
                  <a:lnTo>
                    <a:pt x="67" y="1494"/>
                  </a:lnTo>
                  <a:lnTo>
                    <a:pt x="53" y="1441"/>
                  </a:lnTo>
                  <a:lnTo>
                    <a:pt x="39" y="1388"/>
                  </a:lnTo>
                  <a:lnTo>
                    <a:pt x="24" y="1335"/>
                  </a:lnTo>
                  <a:lnTo>
                    <a:pt x="15" y="1278"/>
                  </a:lnTo>
                  <a:lnTo>
                    <a:pt x="5" y="1225"/>
                  </a:lnTo>
                  <a:lnTo>
                    <a:pt x="5" y="1167"/>
                  </a:lnTo>
                  <a:lnTo>
                    <a:pt x="0" y="1110"/>
                  </a:lnTo>
                  <a:lnTo>
                    <a:pt x="5" y="1052"/>
                  </a:lnTo>
                  <a:lnTo>
                    <a:pt x="5" y="999"/>
                  </a:lnTo>
                  <a:lnTo>
                    <a:pt x="15" y="941"/>
                  </a:lnTo>
                  <a:lnTo>
                    <a:pt x="24" y="889"/>
                  </a:lnTo>
                  <a:lnTo>
                    <a:pt x="39" y="836"/>
                  </a:lnTo>
                  <a:lnTo>
                    <a:pt x="53" y="783"/>
                  </a:lnTo>
                  <a:lnTo>
                    <a:pt x="67" y="730"/>
                  </a:lnTo>
                  <a:lnTo>
                    <a:pt x="87" y="677"/>
                  </a:lnTo>
                  <a:lnTo>
                    <a:pt x="135" y="581"/>
                  </a:lnTo>
                  <a:lnTo>
                    <a:pt x="192" y="490"/>
                  </a:lnTo>
                  <a:lnTo>
                    <a:pt x="255" y="404"/>
                  </a:lnTo>
                  <a:lnTo>
                    <a:pt x="327" y="327"/>
                  </a:lnTo>
                  <a:lnTo>
                    <a:pt x="408" y="255"/>
                  </a:lnTo>
                  <a:lnTo>
                    <a:pt x="490" y="192"/>
                  </a:lnTo>
                  <a:lnTo>
                    <a:pt x="586" y="135"/>
                  </a:lnTo>
                  <a:lnTo>
                    <a:pt x="682" y="87"/>
                  </a:lnTo>
                  <a:lnTo>
                    <a:pt x="730" y="67"/>
                  </a:lnTo>
                  <a:lnTo>
                    <a:pt x="782" y="48"/>
                  </a:lnTo>
                  <a:lnTo>
                    <a:pt x="835" y="34"/>
                  </a:lnTo>
                  <a:lnTo>
                    <a:pt x="888" y="24"/>
                  </a:lnTo>
                  <a:lnTo>
                    <a:pt x="945" y="14"/>
                  </a:lnTo>
                  <a:lnTo>
                    <a:pt x="998" y="5"/>
                  </a:lnTo>
                  <a:lnTo>
                    <a:pt x="1056" y="0"/>
                  </a:lnTo>
                  <a:lnTo>
                    <a:pt x="1113" y="0"/>
                  </a:lnTo>
                  <a:close/>
                  <a:moveTo>
                    <a:pt x="1113" y="63"/>
                  </a:moveTo>
                  <a:lnTo>
                    <a:pt x="1166" y="63"/>
                  </a:lnTo>
                  <a:lnTo>
                    <a:pt x="1219" y="67"/>
                  </a:lnTo>
                  <a:lnTo>
                    <a:pt x="1272" y="77"/>
                  </a:lnTo>
                  <a:lnTo>
                    <a:pt x="1324" y="87"/>
                  </a:lnTo>
                  <a:lnTo>
                    <a:pt x="1425" y="111"/>
                  </a:lnTo>
                  <a:lnTo>
                    <a:pt x="1521" y="144"/>
                  </a:lnTo>
                  <a:lnTo>
                    <a:pt x="1612" y="192"/>
                  </a:lnTo>
                  <a:lnTo>
                    <a:pt x="1704" y="245"/>
                  </a:lnTo>
                  <a:lnTo>
                    <a:pt x="1780" y="303"/>
                  </a:lnTo>
                  <a:lnTo>
                    <a:pt x="1857" y="375"/>
                  </a:lnTo>
                  <a:lnTo>
                    <a:pt x="1924" y="447"/>
                  </a:lnTo>
                  <a:lnTo>
                    <a:pt x="1987" y="528"/>
                  </a:lnTo>
                  <a:lnTo>
                    <a:pt x="2039" y="615"/>
                  </a:lnTo>
                  <a:lnTo>
                    <a:pt x="2083" y="706"/>
                  </a:lnTo>
                  <a:lnTo>
                    <a:pt x="2121" y="807"/>
                  </a:lnTo>
                  <a:lnTo>
                    <a:pt x="2145" y="908"/>
                  </a:lnTo>
                  <a:lnTo>
                    <a:pt x="2154" y="956"/>
                  </a:lnTo>
                  <a:lnTo>
                    <a:pt x="2159" y="1009"/>
                  </a:lnTo>
                  <a:lnTo>
                    <a:pt x="2164" y="1062"/>
                  </a:lnTo>
                  <a:lnTo>
                    <a:pt x="2169" y="1119"/>
                  </a:lnTo>
                  <a:lnTo>
                    <a:pt x="2164" y="1172"/>
                  </a:lnTo>
                  <a:lnTo>
                    <a:pt x="2159" y="1225"/>
                  </a:lnTo>
                  <a:lnTo>
                    <a:pt x="2154" y="1278"/>
                  </a:lnTo>
                  <a:lnTo>
                    <a:pt x="2145" y="1331"/>
                  </a:lnTo>
                  <a:lnTo>
                    <a:pt x="2121" y="1431"/>
                  </a:lnTo>
                  <a:lnTo>
                    <a:pt x="2083" y="1527"/>
                  </a:lnTo>
                  <a:lnTo>
                    <a:pt x="2039" y="1619"/>
                  </a:lnTo>
                  <a:lnTo>
                    <a:pt x="1987" y="1705"/>
                  </a:lnTo>
                  <a:lnTo>
                    <a:pt x="1924" y="1787"/>
                  </a:lnTo>
                  <a:lnTo>
                    <a:pt x="1857" y="1864"/>
                  </a:lnTo>
                  <a:lnTo>
                    <a:pt x="1780" y="1931"/>
                  </a:lnTo>
                  <a:lnTo>
                    <a:pt x="1704" y="1993"/>
                  </a:lnTo>
                  <a:lnTo>
                    <a:pt x="1612" y="2046"/>
                  </a:lnTo>
                  <a:lnTo>
                    <a:pt x="1521" y="2089"/>
                  </a:lnTo>
                  <a:lnTo>
                    <a:pt x="1425" y="2123"/>
                  </a:lnTo>
                  <a:lnTo>
                    <a:pt x="1324" y="2152"/>
                  </a:lnTo>
                  <a:lnTo>
                    <a:pt x="1272" y="2161"/>
                  </a:lnTo>
                  <a:lnTo>
                    <a:pt x="1219" y="2166"/>
                  </a:lnTo>
                  <a:lnTo>
                    <a:pt x="1166" y="2171"/>
                  </a:lnTo>
                  <a:lnTo>
                    <a:pt x="1113" y="2171"/>
                  </a:lnTo>
                  <a:lnTo>
                    <a:pt x="1056" y="2171"/>
                  </a:lnTo>
                  <a:lnTo>
                    <a:pt x="1003" y="2166"/>
                  </a:lnTo>
                  <a:lnTo>
                    <a:pt x="950" y="2161"/>
                  </a:lnTo>
                  <a:lnTo>
                    <a:pt x="902" y="2152"/>
                  </a:lnTo>
                  <a:lnTo>
                    <a:pt x="797" y="2123"/>
                  </a:lnTo>
                  <a:lnTo>
                    <a:pt x="701" y="2089"/>
                  </a:lnTo>
                  <a:lnTo>
                    <a:pt x="610" y="2046"/>
                  </a:lnTo>
                  <a:lnTo>
                    <a:pt x="523" y="1993"/>
                  </a:lnTo>
                  <a:lnTo>
                    <a:pt x="442" y="1931"/>
                  </a:lnTo>
                  <a:lnTo>
                    <a:pt x="365" y="1864"/>
                  </a:lnTo>
                  <a:lnTo>
                    <a:pt x="298" y="1787"/>
                  </a:lnTo>
                  <a:lnTo>
                    <a:pt x="240" y="1705"/>
                  </a:lnTo>
                  <a:lnTo>
                    <a:pt x="183" y="1619"/>
                  </a:lnTo>
                  <a:lnTo>
                    <a:pt x="139" y="1527"/>
                  </a:lnTo>
                  <a:lnTo>
                    <a:pt x="106" y="1431"/>
                  </a:lnTo>
                  <a:lnTo>
                    <a:pt x="77" y="1331"/>
                  </a:lnTo>
                  <a:lnTo>
                    <a:pt x="67" y="1278"/>
                  </a:lnTo>
                  <a:lnTo>
                    <a:pt x="63" y="1225"/>
                  </a:lnTo>
                  <a:lnTo>
                    <a:pt x="58" y="1172"/>
                  </a:lnTo>
                  <a:lnTo>
                    <a:pt x="58" y="1119"/>
                  </a:lnTo>
                  <a:lnTo>
                    <a:pt x="58" y="1062"/>
                  </a:lnTo>
                  <a:lnTo>
                    <a:pt x="63" y="1009"/>
                  </a:lnTo>
                  <a:lnTo>
                    <a:pt x="67" y="956"/>
                  </a:lnTo>
                  <a:lnTo>
                    <a:pt x="77" y="908"/>
                  </a:lnTo>
                  <a:lnTo>
                    <a:pt x="106" y="807"/>
                  </a:lnTo>
                  <a:lnTo>
                    <a:pt x="139" y="706"/>
                  </a:lnTo>
                  <a:lnTo>
                    <a:pt x="183" y="615"/>
                  </a:lnTo>
                  <a:lnTo>
                    <a:pt x="240" y="528"/>
                  </a:lnTo>
                  <a:lnTo>
                    <a:pt x="298" y="447"/>
                  </a:lnTo>
                  <a:lnTo>
                    <a:pt x="365" y="375"/>
                  </a:lnTo>
                  <a:lnTo>
                    <a:pt x="442" y="303"/>
                  </a:lnTo>
                  <a:lnTo>
                    <a:pt x="523" y="245"/>
                  </a:lnTo>
                  <a:lnTo>
                    <a:pt x="610" y="192"/>
                  </a:lnTo>
                  <a:lnTo>
                    <a:pt x="701" y="144"/>
                  </a:lnTo>
                  <a:lnTo>
                    <a:pt x="797" y="111"/>
                  </a:lnTo>
                  <a:lnTo>
                    <a:pt x="902" y="87"/>
                  </a:lnTo>
                  <a:lnTo>
                    <a:pt x="950" y="77"/>
                  </a:lnTo>
                  <a:lnTo>
                    <a:pt x="1003" y="67"/>
                  </a:lnTo>
                  <a:lnTo>
                    <a:pt x="1056" y="63"/>
                  </a:lnTo>
                  <a:lnTo>
                    <a:pt x="1113" y="63"/>
                  </a:lnTo>
                  <a:close/>
                </a:path>
              </a:pathLst>
            </a:custGeom>
            <a:solidFill>
              <a:srgbClr val="000080"/>
            </a:solidFill>
            <a:ln w="9525">
              <a:solidFill>
                <a:schemeClr val="tx1"/>
              </a:solidFill>
              <a:round/>
              <a:headEnd/>
              <a:tailEnd/>
            </a:ln>
          </p:spPr>
          <p:txBody>
            <a:bodyPr/>
            <a:lstStyle/>
            <a:p>
              <a:endParaRPr lang="en-US"/>
            </a:p>
          </p:txBody>
        </p:sp>
        <p:sp>
          <p:nvSpPr>
            <p:cNvPr id="213003" name="Freeform 5"/>
            <p:cNvSpPr>
              <a:spLocks noEditPoints="1"/>
            </p:cNvSpPr>
            <p:nvPr/>
          </p:nvSpPr>
          <p:spPr bwMode="auto">
            <a:xfrm>
              <a:off x="4962" y="1675"/>
              <a:ext cx="2005" cy="2003"/>
            </a:xfrm>
            <a:custGeom>
              <a:avLst/>
              <a:gdLst>
                <a:gd name="T0" fmla="*/ 2005 w 2005"/>
                <a:gd name="T1" fmla="*/ 999 h 2003"/>
                <a:gd name="T2" fmla="*/ 950 w 2005"/>
                <a:gd name="T3" fmla="*/ 2003 h 2003"/>
                <a:gd name="T4" fmla="*/ 4 w 2005"/>
                <a:gd name="T5" fmla="*/ 899 h 2003"/>
                <a:gd name="T6" fmla="*/ 753 w 2005"/>
                <a:gd name="T7" fmla="*/ 1494 h 2003"/>
                <a:gd name="T8" fmla="*/ 1108 w 2005"/>
                <a:gd name="T9" fmla="*/ 1600 h 2003"/>
                <a:gd name="T10" fmla="*/ 1477 w 2005"/>
                <a:gd name="T11" fmla="*/ 346 h 2003"/>
                <a:gd name="T12" fmla="*/ 1530 w 2005"/>
                <a:gd name="T13" fmla="*/ 365 h 2003"/>
                <a:gd name="T14" fmla="*/ 1391 w 2005"/>
                <a:gd name="T15" fmla="*/ 380 h 2003"/>
                <a:gd name="T16" fmla="*/ 1698 w 2005"/>
                <a:gd name="T17" fmla="*/ 389 h 2003"/>
                <a:gd name="T18" fmla="*/ 1573 w 2005"/>
                <a:gd name="T19" fmla="*/ 543 h 2003"/>
                <a:gd name="T20" fmla="*/ 1401 w 2005"/>
                <a:gd name="T21" fmla="*/ 159 h 2003"/>
                <a:gd name="T22" fmla="*/ 1338 w 2005"/>
                <a:gd name="T23" fmla="*/ 255 h 2003"/>
                <a:gd name="T24" fmla="*/ 1276 w 2005"/>
                <a:gd name="T25" fmla="*/ 322 h 2003"/>
                <a:gd name="T26" fmla="*/ 1156 w 2005"/>
                <a:gd name="T27" fmla="*/ 197 h 2003"/>
                <a:gd name="T28" fmla="*/ 1065 w 2005"/>
                <a:gd name="T29" fmla="*/ 68 h 2003"/>
                <a:gd name="T30" fmla="*/ 1717 w 2005"/>
                <a:gd name="T31" fmla="*/ 735 h 2003"/>
                <a:gd name="T32" fmla="*/ 1650 w 2005"/>
                <a:gd name="T33" fmla="*/ 663 h 2003"/>
                <a:gd name="T34" fmla="*/ 1895 w 2005"/>
                <a:gd name="T35" fmla="*/ 836 h 2003"/>
                <a:gd name="T36" fmla="*/ 1823 w 2005"/>
                <a:gd name="T37" fmla="*/ 841 h 2003"/>
                <a:gd name="T38" fmla="*/ 1698 w 2005"/>
                <a:gd name="T39" fmla="*/ 1254 h 2003"/>
                <a:gd name="T40" fmla="*/ 1722 w 2005"/>
                <a:gd name="T41" fmla="*/ 1153 h 2003"/>
                <a:gd name="T42" fmla="*/ 1832 w 2005"/>
                <a:gd name="T43" fmla="*/ 1441 h 2003"/>
                <a:gd name="T44" fmla="*/ 1636 w 2005"/>
                <a:gd name="T45" fmla="*/ 1432 h 2003"/>
                <a:gd name="T46" fmla="*/ 1521 w 2005"/>
                <a:gd name="T47" fmla="*/ 1777 h 2003"/>
                <a:gd name="T48" fmla="*/ 1492 w 2005"/>
                <a:gd name="T49" fmla="*/ 1633 h 2003"/>
                <a:gd name="T50" fmla="*/ 1482 w 2005"/>
                <a:gd name="T51" fmla="*/ 1710 h 2003"/>
                <a:gd name="T52" fmla="*/ 1295 w 2005"/>
                <a:gd name="T53" fmla="*/ 1744 h 2003"/>
                <a:gd name="T54" fmla="*/ 1257 w 2005"/>
                <a:gd name="T55" fmla="*/ 1763 h 2003"/>
                <a:gd name="T56" fmla="*/ 1017 w 2005"/>
                <a:gd name="T57" fmla="*/ 1830 h 2003"/>
                <a:gd name="T58" fmla="*/ 950 w 2005"/>
                <a:gd name="T59" fmla="*/ 1811 h 2003"/>
                <a:gd name="T60" fmla="*/ 1002 w 2005"/>
                <a:gd name="T61" fmla="*/ 1792 h 2003"/>
                <a:gd name="T62" fmla="*/ 695 w 2005"/>
                <a:gd name="T63" fmla="*/ 1821 h 2003"/>
                <a:gd name="T64" fmla="*/ 782 w 2005"/>
                <a:gd name="T65" fmla="*/ 1715 h 2003"/>
                <a:gd name="T66" fmla="*/ 791 w 2005"/>
                <a:gd name="T67" fmla="*/ 1811 h 2003"/>
                <a:gd name="T68" fmla="*/ 518 w 2005"/>
                <a:gd name="T69" fmla="*/ 1806 h 2003"/>
                <a:gd name="T70" fmla="*/ 585 w 2005"/>
                <a:gd name="T71" fmla="*/ 1643 h 2003"/>
                <a:gd name="T72" fmla="*/ 518 w 2005"/>
                <a:gd name="T73" fmla="*/ 1725 h 2003"/>
                <a:gd name="T74" fmla="*/ 196 w 2005"/>
                <a:gd name="T75" fmla="*/ 524 h 2003"/>
                <a:gd name="T76" fmla="*/ 220 w 2005"/>
                <a:gd name="T77" fmla="*/ 577 h 2003"/>
                <a:gd name="T78" fmla="*/ 148 w 2005"/>
                <a:gd name="T79" fmla="*/ 1417 h 2003"/>
                <a:gd name="T80" fmla="*/ 259 w 2005"/>
                <a:gd name="T81" fmla="*/ 1316 h 2003"/>
                <a:gd name="T82" fmla="*/ 225 w 2005"/>
                <a:gd name="T83" fmla="*/ 1110 h 2003"/>
                <a:gd name="T84" fmla="*/ 115 w 2005"/>
                <a:gd name="T85" fmla="*/ 1187 h 2003"/>
                <a:gd name="T86" fmla="*/ 110 w 2005"/>
                <a:gd name="T87" fmla="*/ 1110 h 2003"/>
                <a:gd name="T88" fmla="*/ 163 w 2005"/>
                <a:gd name="T89" fmla="*/ 1057 h 2003"/>
                <a:gd name="T90" fmla="*/ 206 w 2005"/>
                <a:gd name="T91" fmla="*/ 1177 h 2003"/>
                <a:gd name="T92" fmla="*/ 67 w 2005"/>
                <a:gd name="T93" fmla="*/ 889 h 2003"/>
                <a:gd name="T94" fmla="*/ 115 w 2005"/>
                <a:gd name="T95" fmla="*/ 932 h 2003"/>
                <a:gd name="T96" fmla="*/ 494 w 2005"/>
                <a:gd name="T97" fmla="*/ 466 h 2003"/>
                <a:gd name="T98" fmla="*/ 427 w 2005"/>
                <a:gd name="T99" fmla="*/ 442 h 2003"/>
                <a:gd name="T100" fmla="*/ 556 w 2005"/>
                <a:gd name="T101" fmla="*/ 178 h 2003"/>
                <a:gd name="T102" fmla="*/ 532 w 2005"/>
                <a:gd name="T103" fmla="*/ 245 h 2003"/>
                <a:gd name="T104" fmla="*/ 935 w 2005"/>
                <a:gd name="T105" fmla="*/ 721 h 2003"/>
                <a:gd name="T106" fmla="*/ 590 w 2005"/>
                <a:gd name="T107" fmla="*/ 850 h 2003"/>
                <a:gd name="T108" fmla="*/ 902 w 2005"/>
                <a:gd name="T109" fmla="*/ 1196 h 2003"/>
                <a:gd name="T110" fmla="*/ 379 w 2005"/>
                <a:gd name="T111" fmla="*/ 1100 h 2003"/>
                <a:gd name="T112" fmla="*/ 1098 w 2005"/>
                <a:gd name="T113" fmla="*/ 1422 h 2003"/>
                <a:gd name="T114" fmla="*/ 1463 w 2005"/>
                <a:gd name="T115" fmla="*/ 951 h 2003"/>
                <a:gd name="T116" fmla="*/ 1060 w 2005"/>
                <a:gd name="T117" fmla="*/ 1028 h 2003"/>
                <a:gd name="T118" fmla="*/ 1463 w 2005"/>
                <a:gd name="T119" fmla="*/ 668 h 2003"/>
                <a:gd name="T120" fmla="*/ 1113 w 2005"/>
                <a:gd name="T121" fmla="*/ 582 h 20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5"/>
                <a:gd name="T184" fmla="*/ 0 h 2003"/>
                <a:gd name="T185" fmla="*/ 2005 w 2005"/>
                <a:gd name="T186" fmla="*/ 2003 h 20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5" h="2003">
                  <a:moveTo>
                    <a:pt x="1002" y="0"/>
                  </a:moveTo>
                  <a:lnTo>
                    <a:pt x="1050" y="0"/>
                  </a:lnTo>
                  <a:lnTo>
                    <a:pt x="1103" y="5"/>
                  </a:lnTo>
                  <a:lnTo>
                    <a:pt x="1151" y="10"/>
                  </a:lnTo>
                  <a:lnTo>
                    <a:pt x="1204" y="20"/>
                  </a:lnTo>
                  <a:lnTo>
                    <a:pt x="1300" y="44"/>
                  </a:lnTo>
                  <a:lnTo>
                    <a:pt x="1391" y="77"/>
                  </a:lnTo>
                  <a:lnTo>
                    <a:pt x="1477" y="120"/>
                  </a:lnTo>
                  <a:lnTo>
                    <a:pt x="1559" y="173"/>
                  </a:lnTo>
                  <a:lnTo>
                    <a:pt x="1636" y="231"/>
                  </a:lnTo>
                  <a:lnTo>
                    <a:pt x="1708" y="293"/>
                  </a:lnTo>
                  <a:lnTo>
                    <a:pt x="1775" y="365"/>
                  </a:lnTo>
                  <a:lnTo>
                    <a:pt x="1832" y="442"/>
                  </a:lnTo>
                  <a:lnTo>
                    <a:pt x="1880" y="524"/>
                  </a:lnTo>
                  <a:lnTo>
                    <a:pt x="1924" y="610"/>
                  </a:lnTo>
                  <a:lnTo>
                    <a:pt x="1957" y="706"/>
                  </a:lnTo>
                  <a:lnTo>
                    <a:pt x="1981" y="802"/>
                  </a:lnTo>
                  <a:lnTo>
                    <a:pt x="1991" y="850"/>
                  </a:lnTo>
                  <a:lnTo>
                    <a:pt x="2000" y="899"/>
                  </a:lnTo>
                  <a:lnTo>
                    <a:pt x="2000" y="951"/>
                  </a:lnTo>
                  <a:lnTo>
                    <a:pt x="2005" y="999"/>
                  </a:lnTo>
                  <a:lnTo>
                    <a:pt x="2000" y="1052"/>
                  </a:lnTo>
                  <a:lnTo>
                    <a:pt x="2000" y="1105"/>
                  </a:lnTo>
                  <a:lnTo>
                    <a:pt x="1991" y="1153"/>
                  </a:lnTo>
                  <a:lnTo>
                    <a:pt x="1981" y="1201"/>
                  </a:lnTo>
                  <a:lnTo>
                    <a:pt x="1957" y="1297"/>
                  </a:lnTo>
                  <a:lnTo>
                    <a:pt x="1924" y="1393"/>
                  </a:lnTo>
                  <a:lnTo>
                    <a:pt x="1880" y="1480"/>
                  </a:lnTo>
                  <a:lnTo>
                    <a:pt x="1832" y="1561"/>
                  </a:lnTo>
                  <a:lnTo>
                    <a:pt x="1775" y="1638"/>
                  </a:lnTo>
                  <a:lnTo>
                    <a:pt x="1708" y="1710"/>
                  </a:lnTo>
                  <a:lnTo>
                    <a:pt x="1636" y="1773"/>
                  </a:lnTo>
                  <a:lnTo>
                    <a:pt x="1559" y="1830"/>
                  </a:lnTo>
                  <a:lnTo>
                    <a:pt x="1477" y="1883"/>
                  </a:lnTo>
                  <a:lnTo>
                    <a:pt x="1391" y="1926"/>
                  </a:lnTo>
                  <a:lnTo>
                    <a:pt x="1300" y="1960"/>
                  </a:lnTo>
                  <a:lnTo>
                    <a:pt x="1204" y="1984"/>
                  </a:lnTo>
                  <a:lnTo>
                    <a:pt x="1151" y="1994"/>
                  </a:lnTo>
                  <a:lnTo>
                    <a:pt x="1103" y="1998"/>
                  </a:lnTo>
                  <a:lnTo>
                    <a:pt x="1050" y="2003"/>
                  </a:lnTo>
                  <a:lnTo>
                    <a:pt x="1002" y="2003"/>
                  </a:lnTo>
                  <a:lnTo>
                    <a:pt x="950" y="2003"/>
                  </a:lnTo>
                  <a:lnTo>
                    <a:pt x="897" y="1998"/>
                  </a:lnTo>
                  <a:lnTo>
                    <a:pt x="849" y="1994"/>
                  </a:lnTo>
                  <a:lnTo>
                    <a:pt x="801" y="1984"/>
                  </a:lnTo>
                  <a:lnTo>
                    <a:pt x="705" y="1960"/>
                  </a:lnTo>
                  <a:lnTo>
                    <a:pt x="614" y="1926"/>
                  </a:lnTo>
                  <a:lnTo>
                    <a:pt x="523" y="1883"/>
                  </a:lnTo>
                  <a:lnTo>
                    <a:pt x="441" y="1830"/>
                  </a:lnTo>
                  <a:lnTo>
                    <a:pt x="364" y="1773"/>
                  </a:lnTo>
                  <a:lnTo>
                    <a:pt x="292" y="1710"/>
                  </a:lnTo>
                  <a:lnTo>
                    <a:pt x="230" y="1638"/>
                  </a:lnTo>
                  <a:lnTo>
                    <a:pt x="172" y="1561"/>
                  </a:lnTo>
                  <a:lnTo>
                    <a:pt x="120" y="1480"/>
                  </a:lnTo>
                  <a:lnTo>
                    <a:pt x="76" y="1393"/>
                  </a:lnTo>
                  <a:lnTo>
                    <a:pt x="43" y="1297"/>
                  </a:lnTo>
                  <a:lnTo>
                    <a:pt x="19" y="1201"/>
                  </a:lnTo>
                  <a:lnTo>
                    <a:pt x="9" y="1153"/>
                  </a:lnTo>
                  <a:lnTo>
                    <a:pt x="4" y="1105"/>
                  </a:lnTo>
                  <a:lnTo>
                    <a:pt x="0" y="1052"/>
                  </a:lnTo>
                  <a:lnTo>
                    <a:pt x="0" y="999"/>
                  </a:lnTo>
                  <a:lnTo>
                    <a:pt x="0" y="951"/>
                  </a:lnTo>
                  <a:lnTo>
                    <a:pt x="4" y="899"/>
                  </a:lnTo>
                  <a:lnTo>
                    <a:pt x="9" y="850"/>
                  </a:lnTo>
                  <a:lnTo>
                    <a:pt x="19" y="802"/>
                  </a:lnTo>
                  <a:lnTo>
                    <a:pt x="43" y="706"/>
                  </a:lnTo>
                  <a:lnTo>
                    <a:pt x="76" y="610"/>
                  </a:lnTo>
                  <a:lnTo>
                    <a:pt x="120" y="524"/>
                  </a:lnTo>
                  <a:lnTo>
                    <a:pt x="172" y="442"/>
                  </a:lnTo>
                  <a:lnTo>
                    <a:pt x="230" y="365"/>
                  </a:lnTo>
                  <a:lnTo>
                    <a:pt x="292" y="293"/>
                  </a:lnTo>
                  <a:lnTo>
                    <a:pt x="364" y="231"/>
                  </a:lnTo>
                  <a:lnTo>
                    <a:pt x="441" y="173"/>
                  </a:lnTo>
                  <a:lnTo>
                    <a:pt x="523" y="120"/>
                  </a:lnTo>
                  <a:lnTo>
                    <a:pt x="614" y="77"/>
                  </a:lnTo>
                  <a:lnTo>
                    <a:pt x="705" y="44"/>
                  </a:lnTo>
                  <a:lnTo>
                    <a:pt x="801" y="20"/>
                  </a:lnTo>
                  <a:lnTo>
                    <a:pt x="849" y="10"/>
                  </a:lnTo>
                  <a:lnTo>
                    <a:pt x="897" y="5"/>
                  </a:lnTo>
                  <a:lnTo>
                    <a:pt x="950" y="0"/>
                  </a:lnTo>
                  <a:lnTo>
                    <a:pt x="1002" y="0"/>
                  </a:lnTo>
                  <a:close/>
                  <a:moveTo>
                    <a:pt x="657" y="1504"/>
                  </a:moveTo>
                  <a:lnTo>
                    <a:pt x="705" y="1494"/>
                  </a:lnTo>
                  <a:lnTo>
                    <a:pt x="753" y="1494"/>
                  </a:lnTo>
                  <a:lnTo>
                    <a:pt x="796" y="1499"/>
                  </a:lnTo>
                  <a:lnTo>
                    <a:pt x="839" y="1509"/>
                  </a:lnTo>
                  <a:lnTo>
                    <a:pt x="882" y="1523"/>
                  </a:lnTo>
                  <a:lnTo>
                    <a:pt x="926" y="1542"/>
                  </a:lnTo>
                  <a:lnTo>
                    <a:pt x="964" y="1561"/>
                  </a:lnTo>
                  <a:lnTo>
                    <a:pt x="1002" y="1585"/>
                  </a:lnTo>
                  <a:lnTo>
                    <a:pt x="1046" y="1557"/>
                  </a:lnTo>
                  <a:lnTo>
                    <a:pt x="1094" y="1533"/>
                  </a:lnTo>
                  <a:lnTo>
                    <a:pt x="1137" y="1513"/>
                  </a:lnTo>
                  <a:lnTo>
                    <a:pt x="1180" y="1499"/>
                  </a:lnTo>
                  <a:lnTo>
                    <a:pt x="1223" y="1489"/>
                  </a:lnTo>
                  <a:lnTo>
                    <a:pt x="1266" y="1484"/>
                  </a:lnTo>
                  <a:lnTo>
                    <a:pt x="1314" y="1480"/>
                  </a:lnTo>
                  <a:lnTo>
                    <a:pt x="1362" y="1475"/>
                  </a:lnTo>
                  <a:lnTo>
                    <a:pt x="1348" y="1533"/>
                  </a:lnTo>
                  <a:lnTo>
                    <a:pt x="1305" y="1537"/>
                  </a:lnTo>
                  <a:lnTo>
                    <a:pt x="1266" y="1542"/>
                  </a:lnTo>
                  <a:lnTo>
                    <a:pt x="1223" y="1552"/>
                  </a:lnTo>
                  <a:lnTo>
                    <a:pt x="1185" y="1566"/>
                  </a:lnTo>
                  <a:lnTo>
                    <a:pt x="1146" y="1581"/>
                  </a:lnTo>
                  <a:lnTo>
                    <a:pt x="1108" y="1600"/>
                  </a:lnTo>
                  <a:lnTo>
                    <a:pt x="1070" y="1624"/>
                  </a:lnTo>
                  <a:lnTo>
                    <a:pt x="1031" y="1653"/>
                  </a:lnTo>
                  <a:lnTo>
                    <a:pt x="969" y="1653"/>
                  </a:lnTo>
                  <a:lnTo>
                    <a:pt x="935" y="1633"/>
                  </a:lnTo>
                  <a:lnTo>
                    <a:pt x="902" y="1614"/>
                  </a:lnTo>
                  <a:lnTo>
                    <a:pt x="868" y="1595"/>
                  </a:lnTo>
                  <a:lnTo>
                    <a:pt x="830" y="1581"/>
                  </a:lnTo>
                  <a:lnTo>
                    <a:pt x="791" y="1571"/>
                  </a:lnTo>
                  <a:lnTo>
                    <a:pt x="753" y="1561"/>
                  </a:lnTo>
                  <a:lnTo>
                    <a:pt x="710" y="1561"/>
                  </a:lnTo>
                  <a:lnTo>
                    <a:pt x="667" y="1561"/>
                  </a:lnTo>
                  <a:lnTo>
                    <a:pt x="657" y="1504"/>
                  </a:lnTo>
                  <a:close/>
                  <a:moveTo>
                    <a:pt x="1396" y="385"/>
                  </a:moveTo>
                  <a:lnTo>
                    <a:pt x="1405" y="389"/>
                  </a:lnTo>
                  <a:lnTo>
                    <a:pt x="1410" y="394"/>
                  </a:lnTo>
                  <a:lnTo>
                    <a:pt x="1415" y="394"/>
                  </a:lnTo>
                  <a:lnTo>
                    <a:pt x="1425" y="404"/>
                  </a:lnTo>
                  <a:lnTo>
                    <a:pt x="1468" y="337"/>
                  </a:lnTo>
                  <a:lnTo>
                    <a:pt x="1473" y="337"/>
                  </a:lnTo>
                  <a:lnTo>
                    <a:pt x="1477" y="341"/>
                  </a:lnTo>
                  <a:lnTo>
                    <a:pt x="1477" y="346"/>
                  </a:lnTo>
                  <a:lnTo>
                    <a:pt x="1477" y="356"/>
                  </a:lnTo>
                  <a:lnTo>
                    <a:pt x="1473" y="365"/>
                  </a:lnTo>
                  <a:lnTo>
                    <a:pt x="1468" y="385"/>
                  </a:lnTo>
                  <a:lnTo>
                    <a:pt x="1463" y="404"/>
                  </a:lnTo>
                  <a:lnTo>
                    <a:pt x="1458" y="428"/>
                  </a:lnTo>
                  <a:lnTo>
                    <a:pt x="1463" y="433"/>
                  </a:lnTo>
                  <a:lnTo>
                    <a:pt x="1468" y="437"/>
                  </a:lnTo>
                  <a:lnTo>
                    <a:pt x="1477" y="442"/>
                  </a:lnTo>
                  <a:lnTo>
                    <a:pt x="1482" y="452"/>
                  </a:lnTo>
                  <a:lnTo>
                    <a:pt x="1487" y="457"/>
                  </a:lnTo>
                  <a:lnTo>
                    <a:pt x="1497" y="437"/>
                  </a:lnTo>
                  <a:lnTo>
                    <a:pt x="1506" y="418"/>
                  </a:lnTo>
                  <a:lnTo>
                    <a:pt x="1511" y="399"/>
                  </a:lnTo>
                  <a:lnTo>
                    <a:pt x="1516" y="394"/>
                  </a:lnTo>
                  <a:lnTo>
                    <a:pt x="1516" y="385"/>
                  </a:lnTo>
                  <a:lnTo>
                    <a:pt x="1516" y="380"/>
                  </a:lnTo>
                  <a:lnTo>
                    <a:pt x="1516" y="375"/>
                  </a:lnTo>
                  <a:lnTo>
                    <a:pt x="1516" y="370"/>
                  </a:lnTo>
                  <a:lnTo>
                    <a:pt x="1511" y="361"/>
                  </a:lnTo>
                  <a:lnTo>
                    <a:pt x="1521" y="365"/>
                  </a:lnTo>
                  <a:lnTo>
                    <a:pt x="1530" y="365"/>
                  </a:lnTo>
                  <a:lnTo>
                    <a:pt x="1540" y="365"/>
                  </a:lnTo>
                  <a:lnTo>
                    <a:pt x="1554" y="361"/>
                  </a:lnTo>
                  <a:lnTo>
                    <a:pt x="1564" y="351"/>
                  </a:lnTo>
                  <a:lnTo>
                    <a:pt x="1573" y="341"/>
                  </a:lnTo>
                  <a:lnTo>
                    <a:pt x="1583" y="327"/>
                  </a:lnTo>
                  <a:lnTo>
                    <a:pt x="1588" y="313"/>
                  </a:lnTo>
                  <a:lnTo>
                    <a:pt x="1588" y="298"/>
                  </a:lnTo>
                  <a:lnTo>
                    <a:pt x="1588" y="289"/>
                  </a:lnTo>
                  <a:lnTo>
                    <a:pt x="1583" y="279"/>
                  </a:lnTo>
                  <a:lnTo>
                    <a:pt x="1578" y="274"/>
                  </a:lnTo>
                  <a:lnTo>
                    <a:pt x="1569" y="269"/>
                  </a:lnTo>
                  <a:lnTo>
                    <a:pt x="1564" y="260"/>
                  </a:lnTo>
                  <a:lnTo>
                    <a:pt x="1554" y="255"/>
                  </a:lnTo>
                  <a:lnTo>
                    <a:pt x="1545" y="250"/>
                  </a:lnTo>
                  <a:lnTo>
                    <a:pt x="1535" y="241"/>
                  </a:lnTo>
                  <a:lnTo>
                    <a:pt x="1530" y="236"/>
                  </a:lnTo>
                  <a:lnTo>
                    <a:pt x="1521" y="231"/>
                  </a:lnTo>
                  <a:lnTo>
                    <a:pt x="1511" y="226"/>
                  </a:lnTo>
                  <a:lnTo>
                    <a:pt x="1501" y="216"/>
                  </a:lnTo>
                  <a:lnTo>
                    <a:pt x="1497" y="212"/>
                  </a:lnTo>
                  <a:lnTo>
                    <a:pt x="1391" y="380"/>
                  </a:lnTo>
                  <a:lnTo>
                    <a:pt x="1396" y="385"/>
                  </a:lnTo>
                  <a:close/>
                  <a:moveTo>
                    <a:pt x="1511" y="274"/>
                  </a:moveTo>
                  <a:lnTo>
                    <a:pt x="1521" y="279"/>
                  </a:lnTo>
                  <a:lnTo>
                    <a:pt x="1530" y="284"/>
                  </a:lnTo>
                  <a:lnTo>
                    <a:pt x="1540" y="293"/>
                  </a:lnTo>
                  <a:lnTo>
                    <a:pt x="1540" y="298"/>
                  </a:lnTo>
                  <a:lnTo>
                    <a:pt x="1540" y="308"/>
                  </a:lnTo>
                  <a:lnTo>
                    <a:pt x="1535" y="313"/>
                  </a:lnTo>
                  <a:lnTo>
                    <a:pt x="1530" y="317"/>
                  </a:lnTo>
                  <a:lnTo>
                    <a:pt x="1525" y="322"/>
                  </a:lnTo>
                  <a:lnTo>
                    <a:pt x="1521" y="322"/>
                  </a:lnTo>
                  <a:lnTo>
                    <a:pt x="1516" y="322"/>
                  </a:lnTo>
                  <a:lnTo>
                    <a:pt x="1511" y="317"/>
                  </a:lnTo>
                  <a:lnTo>
                    <a:pt x="1506" y="317"/>
                  </a:lnTo>
                  <a:lnTo>
                    <a:pt x="1497" y="313"/>
                  </a:lnTo>
                  <a:lnTo>
                    <a:pt x="1487" y="308"/>
                  </a:lnTo>
                  <a:lnTo>
                    <a:pt x="1511" y="274"/>
                  </a:lnTo>
                  <a:close/>
                  <a:moveTo>
                    <a:pt x="1674" y="365"/>
                  </a:moveTo>
                  <a:lnTo>
                    <a:pt x="1684" y="375"/>
                  </a:lnTo>
                  <a:lnTo>
                    <a:pt x="1688" y="380"/>
                  </a:lnTo>
                  <a:lnTo>
                    <a:pt x="1698" y="389"/>
                  </a:lnTo>
                  <a:lnTo>
                    <a:pt x="1703" y="399"/>
                  </a:lnTo>
                  <a:lnTo>
                    <a:pt x="1712" y="404"/>
                  </a:lnTo>
                  <a:lnTo>
                    <a:pt x="1717" y="413"/>
                  </a:lnTo>
                  <a:lnTo>
                    <a:pt x="1727" y="423"/>
                  </a:lnTo>
                  <a:lnTo>
                    <a:pt x="1732" y="433"/>
                  </a:lnTo>
                  <a:lnTo>
                    <a:pt x="1741" y="442"/>
                  </a:lnTo>
                  <a:lnTo>
                    <a:pt x="1746" y="447"/>
                  </a:lnTo>
                  <a:lnTo>
                    <a:pt x="1751" y="457"/>
                  </a:lnTo>
                  <a:lnTo>
                    <a:pt x="1756" y="466"/>
                  </a:lnTo>
                  <a:lnTo>
                    <a:pt x="1765" y="476"/>
                  </a:lnTo>
                  <a:lnTo>
                    <a:pt x="1770" y="485"/>
                  </a:lnTo>
                  <a:lnTo>
                    <a:pt x="1732" y="514"/>
                  </a:lnTo>
                  <a:lnTo>
                    <a:pt x="1727" y="505"/>
                  </a:lnTo>
                  <a:lnTo>
                    <a:pt x="1722" y="495"/>
                  </a:lnTo>
                  <a:lnTo>
                    <a:pt x="1712" y="490"/>
                  </a:lnTo>
                  <a:lnTo>
                    <a:pt x="1708" y="481"/>
                  </a:lnTo>
                  <a:lnTo>
                    <a:pt x="1703" y="471"/>
                  </a:lnTo>
                  <a:lnTo>
                    <a:pt x="1588" y="562"/>
                  </a:lnTo>
                  <a:lnTo>
                    <a:pt x="1583" y="558"/>
                  </a:lnTo>
                  <a:lnTo>
                    <a:pt x="1573" y="548"/>
                  </a:lnTo>
                  <a:lnTo>
                    <a:pt x="1573" y="543"/>
                  </a:lnTo>
                  <a:lnTo>
                    <a:pt x="1569" y="538"/>
                  </a:lnTo>
                  <a:lnTo>
                    <a:pt x="1559" y="533"/>
                  </a:lnTo>
                  <a:lnTo>
                    <a:pt x="1674" y="437"/>
                  </a:lnTo>
                  <a:lnTo>
                    <a:pt x="1669" y="428"/>
                  </a:lnTo>
                  <a:lnTo>
                    <a:pt x="1660" y="423"/>
                  </a:lnTo>
                  <a:lnTo>
                    <a:pt x="1655" y="413"/>
                  </a:lnTo>
                  <a:lnTo>
                    <a:pt x="1645" y="404"/>
                  </a:lnTo>
                  <a:lnTo>
                    <a:pt x="1640" y="399"/>
                  </a:lnTo>
                  <a:lnTo>
                    <a:pt x="1674" y="365"/>
                  </a:lnTo>
                  <a:close/>
                  <a:moveTo>
                    <a:pt x="1290" y="111"/>
                  </a:moveTo>
                  <a:lnTo>
                    <a:pt x="1300" y="116"/>
                  </a:lnTo>
                  <a:lnTo>
                    <a:pt x="1309" y="120"/>
                  </a:lnTo>
                  <a:lnTo>
                    <a:pt x="1319" y="125"/>
                  </a:lnTo>
                  <a:lnTo>
                    <a:pt x="1329" y="130"/>
                  </a:lnTo>
                  <a:lnTo>
                    <a:pt x="1343" y="135"/>
                  </a:lnTo>
                  <a:lnTo>
                    <a:pt x="1353" y="135"/>
                  </a:lnTo>
                  <a:lnTo>
                    <a:pt x="1362" y="140"/>
                  </a:lnTo>
                  <a:lnTo>
                    <a:pt x="1372" y="144"/>
                  </a:lnTo>
                  <a:lnTo>
                    <a:pt x="1381" y="149"/>
                  </a:lnTo>
                  <a:lnTo>
                    <a:pt x="1391" y="154"/>
                  </a:lnTo>
                  <a:lnTo>
                    <a:pt x="1401" y="159"/>
                  </a:lnTo>
                  <a:lnTo>
                    <a:pt x="1410" y="164"/>
                  </a:lnTo>
                  <a:lnTo>
                    <a:pt x="1391" y="202"/>
                  </a:lnTo>
                  <a:lnTo>
                    <a:pt x="1386" y="197"/>
                  </a:lnTo>
                  <a:lnTo>
                    <a:pt x="1377" y="192"/>
                  </a:lnTo>
                  <a:lnTo>
                    <a:pt x="1367" y="188"/>
                  </a:lnTo>
                  <a:lnTo>
                    <a:pt x="1357" y="183"/>
                  </a:lnTo>
                  <a:lnTo>
                    <a:pt x="1348" y="183"/>
                  </a:lnTo>
                  <a:lnTo>
                    <a:pt x="1338" y="178"/>
                  </a:lnTo>
                  <a:lnTo>
                    <a:pt x="1329" y="173"/>
                  </a:lnTo>
                  <a:lnTo>
                    <a:pt x="1319" y="168"/>
                  </a:lnTo>
                  <a:lnTo>
                    <a:pt x="1309" y="197"/>
                  </a:lnTo>
                  <a:lnTo>
                    <a:pt x="1319" y="202"/>
                  </a:lnTo>
                  <a:lnTo>
                    <a:pt x="1329" y="207"/>
                  </a:lnTo>
                  <a:lnTo>
                    <a:pt x="1338" y="212"/>
                  </a:lnTo>
                  <a:lnTo>
                    <a:pt x="1348" y="216"/>
                  </a:lnTo>
                  <a:lnTo>
                    <a:pt x="1357" y="216"/>
                  </a:lnTo>
                  <a:lnTo>
                    <a:pt x="1367" y="221"/>
                  </a:lnTo>
                  <a:lnTo>
                    <a:pt x="1372" y="226"/>
                  </a:lnTo>
                  <a:lnTo>
                    <a:pt x="1357" y="265"/>
                  </a:lnTo>
                  <a:lnTo>
                    <a:pt x="1348" y="260"/>
                  </a:lnTo>
                  <a:lnTo>
                    <a:pt x="1338" y="255"/>
                  </a:lnTo>
                  <a:lnTo>
                    <a:pt x="1329" y="250"/>
                  </a:lnTo>
                  <a:lnTo>
                    <a:pt x="1324" y="250"/>
                  </a:lnTo>
                  <a:lnTo>
                    <a:pt x="1314" y="245"/>
                  </a:lnTo>
                  <a:lnTo>
                    <a:pt x="1305" y="241"/>
                  </a:lnTo>
                  <a:lnTo>
                    <a:pt x="1295" y="236"/>
                  </a:lnTo>
                  <a:lnTo>
                    <a:pt x="1281" y="274"/>
                  </a:lnTo>
                  <a:lnTo>
                    <a:pt x="1290" y="274"/>
                  </a:lnTo>
                  <a:lnTo>
                    <a:pt x="1295" y="279"/>
                  </a:lnTo>
                  <a:lnTo>
                    <a:pt x="1305" y="284"/>
                  </a:lnTo>
                  <a:lnTo>
                    <a:pt x="1314" y="289"/>
                  </a:lnTo>
                  <a:lnTo>
                    <a:pt x="1324" y="289"/>
                  </a:lnTo>
                  <a:lnTo>
                    <a:pt x="1329" y="293"/>
                  </a:lnTo>
                  <a:lnTo>
                    <a:pt x="1338" y="298"/>
                  </a:lnTo>
                  <a:lnTo>
                    <a:pt x="1348" y="303"/>
                  </a:lnTo>
                  <a:lnTo>
                    <a:pt x="1329" y="341"/>
                  </a:lnTo>
                  <a:lnTo>
                    <a:pt x="1319" y="337"/>
                  </a:lnTo>
                  <a:lnTo>
                    <a:pt x="1309" y="337"/>
                  </a:lnTo>
                  <a:lnTo>
                    <a:pt x="1300" y="332"/>
                  </a:lnTo>
                  <a:lnTo>
                    <a:pt x="1295" y="327"/>
                  </a:lnTo>
                  <a:lnTo>
                    <a:pt x="1285" y="322"/>
                  </a:lnTo>
                  <a:lnTo>
                    <a:pt x="1276" y="322"/>
                  </a:lnTo>
                  <a:lnTo>
                    <a:pt x="1271" y="317"/>
                  </a:lnTo>
                  <a:lnTo>
                    <a:pt x="1261" y="313"/>
                  </a:lnTo>
                  <a:lnTo>
                    <a:pt x="1252" y="308"/>
                  </a:lnTo>
                  <a:lnTo>
                    <a:pt x="1242" y="308"/>
                  </a:lnTo>
                  <a:lnTo>
                    <a:pt x="1237" y="303"/>
                  </a:lnTo>
                  <a:lnTo>
                    <a:pt x="1228" y="303"/>
                  </a:lnTo>
                  <a:lnTo>
                    <a:pt x="1290" y="111"/>
                  </a:lnTo>
                  <a:close/>
                  <a:moveTo>
                    <a:pt x="1050" y="265"/>
                  </a:moveTo>
                  <a:lnTo>
                    <a:pt x="1060" y="265"/>
                  </a:lnTo>
                  <a:lnTo>
                    <a:pt x="1065" y="265"/>
                  </a:lnTo>
                  <a:lnTo>
                    <a:pt x="1074" y="265"/>
                  </a:lnTo>
                  <a:lnTo>
                    <a:pt x="1084" y="269"/>
                  </a:lnTo>
                  <a:lnTo>
                    <a:pt x="1089" y="269"/>
                  </a:lnTo>
                  <a:lnTo>
                    <a:pt x="1098" y="197"/>
                  </a:lnTo>
                  <a:lnTo>
                    <a:pt x="1108" y="197"/>
                  </a:lnTo>
                  <a:lnTo>
                    <a:pt x="1113" y="197"/>
                  </a:lnTo>
                  <a:lnTo>
                    <a:pt x="1122" y="202"/>
                  </a:lnTo>
                  <a:lnTo>
                    <a:pt x="1127" y="202"/>
                  </a:lnTo>
                  <a:lnTo>
                    <a:pt x="1137" y="202"/>
                  </a:lnTo>
                  <a:lnTo>
                    <a:pt x="1146" y="202"/>
                  </a:lnTo>
                  <a:lnTo>
                    <a:pt x="1156" y="197"/>
                  </a:lnTo>
                  <a:lnTo>
                    <a:pt x="1166" y="192"/>
                  </a:lnTo>
                  <a:lnTo>
                    <a:pt x="1170" y="183"/>
                  </a:lnTo>
                  <a:lnTo>
                    <a:pt x="1175" y="173"/>
                  </a:lnTo>
                  <a:lnTo>
                    <a:pt x="1180" y="159"/>
                  </a:lnTo>
                  <a:lnTo>
                    <a:pt x="1185" y="149"/>
                  </a:lnTo>
                  <a:lnTo>
                    <a:pt x="1190" y="135"/>
                  </a:lnTo>
                  <a:lnTo>
                    <a:pt x="1190" y="120"/>
                  </a:lnTo>
                  <a:lnTo>
                    <a:pt x="1185" y="111"/>
                  </a:lnTo>
                  <a:lnTo>
                    <a:pt x="1185" y="101"/>
                  </a:lnTo>
                  <a:lnTo>
                    <a:pt x="1175" y="92"/>
                  </a:lnTo>
                  <a:lnTo>
                    <a:pt x="1170" y="87"/>
                  </a:lnTo>
                  <a:lnTo>
                    <a:pt x="1161" y="82"/>
                  </a:lnTo>
                  <a:lnTo>
                    <a:pt x="1146" y="77"/>
                  </a:lnTo>
                  <a:lnTo>
                    <a:pt x="1137" y="77"/>
                  </a:lnTo>
                  <a:lnTo>
                    <a:pt x="1127" y="72"/>
                  </a:lnTo>
                  <a:lnTo>
                    <a:pt x="1118" y="72"/>
                  </a:lnTo>
                  <a:lnTo>
                    <a:pt x="1108" y="72"/>
                  </a:lnTo>
                  <a:lnTo>
                    <a:pt x="1094" y="68"/>
                  </a:lnTo>
                  <a:lnTo>
                    <a:pt x="1084" y="68"/>
                  </a:lnTo>
                  <a:lnTo>
                    <a:pt x="1074" y="68"/>
                  </a:lnTo>
                  <a:lnTo>
                    <a:pt x="1065" y="68"/>
                  </a:lnTo>
                  <a:lnTo>
                    <a:pt x="1050" y="265"/>
                  </a:lnTo>
                  <a:close/>
                  <a:moveTo>
                    <a:pt x="1108" y="111"/>
                  </a:moveTo>
                  <a:lnTo>
                    <a:pt x="1118" y="111"/>
                  </a:lnTo>
                  <a:lnTo>
                    <a:pt x="1122" y="116"/>
                  </a:lnTo>
                  <a:lnTo>
                    <a:pt x="1132" y="116"/>
                  </a:lnTo>
                  <a:lnTo>
                    <a:pt x="1142" y="125"/>
                  </a:lnTo>
                  <a:lnTo>
                    <a:pt x="1142" y="130"/>
                  </a:lnTo>
                  <a:lnTo>
                    <a:pt x="1142" y="140"/>
                  </a:lnTo>
                  <a:lnTo>
                    <a:pt x="1137" y="149"/>
                  </a:lnTo>
                  <a:lnTo>
                    <a:pt x="1132" y="154"/>
                  </a:lnTo>
                  <a:lnTo>
                    <a:pt x="1127" y="159"/>
                  </a:lnTo>
                  <a:lnTo>
                    <a:pt x="1113" y="159"/>
                  </a:lnTo>
                  <a:lnTo>
                    <a:pt x="1103" y="159"/>
                  </a:lnTo>
                  <a:lnTo>
                    <a:pt x="1108" y="111"/>
                  </a:lnTo>
                  <a:close/>
                  <a:moveTo>
                    <a:pt x="1674" y="716"/>
                  </a:moveTo>
                  <a:lnTo>
                    <a:pt x="1679" y="726"/>
                  </a:lnTo>
                  <a:lnTo>
                    <a:pt x="1679" y="730"/>
                  </a:lnTo>
                  <a:lnTo>
                    <a:pt x="1684" y="740"/>
                  </a:lnTo>
                  <a:lnTo>
                    <a:pt x="1684" y="750"/>
                  </a:lnTo>
                  <a:lnTo>
                    <a:pt x="1688" y="754"/>
                  </a:lnTo>
                  <a:lnTo>
                    <a:pt x="1717" y="735"/>
                  </a:lnTo>
                  <a:lnTo>
                    <a:pt x="1741" y="716"/>
                  </a:lnTo>
                  <a:lnTo>
                    <a:pt x="1770" y="697"/>
                  </a:lnTo>
                  <a:lnTo>
                    <a:pt x="1799" y="673"/>
                  </a:lnTo>
                  <a:lnTo>
                    <a:pt x="1823" y="654"/>
                  </a:lnTo>
                  <a:lnTo>
                    <a:pt x="1847" y="630"/>
                  </a:lnTo>
                  <a:lnTo>
                    <a:pt x="1842" y="620"/>
                  </a:lnTo>
                  <a:lnTo>
                    <a:pt x="1842" y="610"/>
                  </a:lnTo>
                  <a:lnTo>
                    <a:pt x="1837" y="601"/>
                  </a:lnTo>
                  <a:lnTo>
                    <a:pt x="1832" y="591"/>
                  </a:lnTo>
                  <a:lnTo>
                    <a:pt x="1828" y="582"/>
                  </a:lnTo>
                  <a:lnTo>
                    <a:pt x="1794" y="586"/>
                  </a:lnTo>
                  <a:lnTo>
                    <a:pt x="1760" y="591"/>
                  </a:lnTo>
                  <a:lnTo>
                    <a:pt x="1727" y="601"/>
                  </a:lnTo>
                  <a:lnTo>
                    <a:pt x="1693" y="610"/>
                  </a:lnTo>
                  <a:lnTo>
                    <a:pt x="1660" y="620"/>
                  </a:lnTo>
                  <a:lnTo>
                    <a:pt x="1631" y="630"/>
                  </a:lnTo>
                  <a:lnTo>
                    <a:pt x="1631" y="634"/>
                  </a:lnTo>
                  <a:lnTo>
                    <a:pt x="1636" y="644"/>
                  </a:lnTo>
                  <a:lnTo>
                    <a:pt x="1640" y="649"/>
                  </a:lnTo>
                  <a:lnTo>
                    <a:pt x="1645" y="658"/>
                  </a:lnTo>
                  <a:lnTo>
                    <a:pt x="1650" y="663"/>
                  </a:lnTo>
                  <a:lnTo>
                    <a:pt x="1679" y="654"/>
                  </a:lnTo>
                  <a:lnTo>
                    <a:pt x="1684" y="663"/>
                  </a:lnTo>
                  <a:lnTo>
                    <a:pt x="1688" y="673"/>
                  </a:lnTo>
                  <a:lnTo>
                    <a:pt x="1693" y="682"/>
                  </a:lnTo>
                  <a:lnTo>
                    <a:pt x="1698" y="687"/>
                  </a:lnTo>
                  <a:lnTo>
                    <a:pt x="1698" y="697"/>
                  </a:lnTo>
                  <a:lnTo>
                    <a:pt x="1674" y="716"/>
                  </a:lnTo>
                  <a:close/>
                  <a:moveTo>
                    <a:pt x="1732" y="663"/>
                  </a:moveTo>
                  <a:lnTo>
                    <a:pt x="1727" y="654"/>
                  </a:lnTo>
                  <a:lnTo>
                    <a:pt x="1722" y="644"/>
                  </a:lnTo>
                  <a:lnTo>
                    <a:pt x="1756" y="634"/>
                  </a:lnTo>
                  <a:lnTo>
                    <a:pt x="1794" y="625"/>
                  </a:lnTo>
                  <a:lnTo>
                    <a:pt x="1765" y="649"/>
                  </a:lnTo>
                  <a:lnTo>
                    <a:pt x="1736" y="673"/>
                  </a:lnTo>
                  <a:lnTo>
                    <a:pt x="1732" y="663"/>
                  </a:lnTo>
                  <a:close/>
                  <a:moveTo>
                    <a:pt x="1900" y="778"/>
                  </a:moveTo>
                  <a:lnTo>
                    <a:pt x="1900" y="788"/>
                  </a:lnTo>
                  <a:lnTo>
                    <a:pt x="1904" y="798"/>
                  </a:lnTo>
                  <a:lnTo>
                    <a:pt x="1909" y="812"/>
                  </a:lnTo>
                  <a:lnTo>
                    <a:pt x="1909" y="822"/>
                  </a:lnTo>
                  <a:lnTo>
                    <a:pt x="1895" y="836"/>
                  </a:lnTo>
                  <a:lnTo>
                    <a:pt x="1880" y="850"/>
                  </a:lnTo>
                  <a:lnTo>
                    <a:pt x="1861" y="860"/>
                  </a:lnTo>
                  <a:lnTo>
                    <a:pt x="1847" y="875"/>
                  </a:lnTo>
                  <a:lnTo>
                    <a:pt x="1832" y="889"/>
                  </a:lnTo>
                  <a:lnTo>
                    <a:pt x="1813" y="899"/>
                  </a:lnTo>
                  <a:lnTo>
                    <a:pt x="1919" y="884"/>
                  </a:lnTo>
                  <a:lnTo>
                    <a:pt x="1924" y="894"/>
                  </a:lnTo>
                  <a:lnTo>
                    <a:pt x="1924" y="908"/>
                  </a:lnTo>
                  <a:lnTo>
                    <a:pt x="1924" y="918"/>
                  </a:lnTo>
                  <a:lnTo>
                    <a:pt x="1924" y="927"/>
                  </a:lnTo>
                  <a:lnTo>
                    <a:pt x="1732" y="947"/>
                  </a:lnTo>
                  <a:lnTo>
                    <a:pt x="1732" y="937"/>
                  </a:lnTo>
                  <a:lnTo>
                    <a:pt x="1732" y="927"/>
                  </a:lnTo>
                  <a:lnTo>
                    <a:pt x="1727" y="923"/>
                  </a:lnTo>
                  <a:lnTo>
                    <a:pt x="1727" y="913"/>
                  </a:lnTo>
                  <a:lnTo>
                    <a:pt x="1746" y="899"/>
                  </a:lnTo>
                  <a:lnTo>
                    <a:pt x="1760" y="889"/>
                  </a:lnTo>
                  <a:lnTo>
                    <a:pt x="1775" y="879"/>
                  </a:lnTo>
                  <a:lnTo>
                    <a:pt x="1794" y="865"/>
                  </a:lnTo>
                  <a:lnTo>
                    <a:pt x="1808" y="855"/>
                  </a:lnTo>
                  <a:lnTo>
                    <a:pt x="1823" y="841"/>
                  </a:lnTo>
                  <a:lnTo>
                    <a:pt x="1722" y="865"/>
                  </a:lnTo>
                  <a:lnTo>
                    <a:pt x="1717" y="855"/>
                  </a:lnTo>
                  <a:lnTo>
                    <a:pt x="1717" y="846"/>
                  </a:lnTo>
                  <a:lnTo>
                    <a:pt x="1712" y="836"/>
                  </a:lnTo>
                  <a:lnTo>
                    <a:pt x="1712" y="826"/>
                  </a:lnTo>
                  <a:lnTo>
                    <a:pt x="1900" y="778"/>
                  </a:lnTo>
                  <a:close/>
                  <a:moveTo>
                    <a:pt x="1928" y="1043"/>
                  </a:moveTo>
                  <a:lnTo>
                    <a:pt x="1928" y="1052"/>
                  </a:lnTo>
                  <a:lnTo>
                    <a:pt x="1928" y="1062"/>
                  </a:lnTo>
                  <a:lnTo>
                    <a:pt x="1928" y="1071"/>
                  </a:lnTo>
                  <a:lnTo>
                    <a:pt x="1928" y="1081"/>
                  </a:lnTo>
                  <a:lnTo>
                    <a:pt x="1928" y="1091"/>
                  </a:lnTo>
                  <a:lnTo>
                    <a:pt x="1732" y="1076"/>
                  </a:lnTo>
                  <a:lnTo>
                    <a:pt x="1732" y="1067"/>
                  </a:lnTo>
                  <a:lnTo>
                    <a:pt x="1736" y="1062"/>
                  </a:lnTo>
                  <a:lnTo>
                    <a:pt x="1736" y="1052"/>
                  </a:lnTo>
                  <a:lnTo>
                    <a:pt x="1736" y="1043"/>
                  </a:lnTo>
                  <a:lnTo>
                    <a:pt x="1736" y="1038"/>
                  </a:lnTo>
                  <a:lnTo>
                    <a:pt x="1928" y="1043"/>
                  </a:lnTo>
                  <a:close/>
                  <a:moveTo>
                    <a:pt x="1698" y="1249"/>
                  </a:moveTo>
                  <a:lnTo>
                    <a:pt x="1698" y="1254"/>
                  </a:lnTo>
                  <a:lnTo>
                    <a:pt x="1693" y="1264"/>
                  </a:lnTo>
                  <a:lnTo>
                    <a:pt x="1693" y="1268"/>
                  </a:lnTo>
                  <a:lnTo>
                    <a:pt x="1688" y="1278"/>
                  </a:lnTo>
                  <a:lnTo>
                    <a:pt x="1684" y="1288"/>
                  </a:lnTo>
                  <a:lnTo>
                    <a:pt x="1722" y="1292"/>
                  </a:lnTo>
                  <a:lnTo>
                    <a:pt x="1751" y="1292"/>
                  </a:lnTo>
                  <a:lnTo>
                    <a:pt x="1784" y="1297"/>
                  </a:lnTo>
                  <a:lnTo>
                    <a:pt x="1818" y="1297"/>
                  </a:lnTo>
                  <a:lnTo>
                    <a:pt x="1852" y="1297"/>
                  </a:lnTo>
                  <a:lnTo>
                    <a:pt x="1885" y="1297"/>
                  </a:lnTo>
                  <a:lnTo>
                    <a:pt x="1890" y="1288"/>
                  </a:lnTo>
                  <a:lnTo>
                    <a:pt x="1895" y="1278"/>
                  </a:lnTo>
                  <a:lnTo>
                    <a:pt x="1895" y="1268"/>
                  </a:lnTo>
                  <a:lnTo>
                    <a:pt x="1900" y="1259"/>
                  </a:lnTo>
                  <a:lnTo>
                    <a:pt x="1900" y="1244"/>
                  </a:lnTo>
                  <a:lnTo>
                    <a:pt x="1871" y="1230"/>
                  </a:lnTo>
                  <a:lnTo>
                    <a:pt x="1842" y="1211"/>
                  </a:lnTo>
                  <a:lnTo>
                    <a:pt x="1813" y="1196"/>
                  </a:lnTo>
                  <a:lnTo>
                    <a:pt x="1784" y="1182"/>
                  </a:lnTo>
                  <a:lnTo>
                    <a:pt x="1756" y="1167"/>
                  </a:lnTo>
                  <a:lnTo>
                    <a:pt x="1722" y="1153"/>
                  </a:lnTo>
                  <a:lnTo>
                    <a:pt x="1722" y="1158"/>
                  </a:lnTo>
                  <a:lnTo>
                    <a:pt x="1722" y="1167"/>
                  </a:lnTo>
                  <a:lnTo>
                    <a:pt x="1717" y="1177"/>
                  </a:lnTo>
                  <a:lnTo>
                    <a:pt x="1717" y="1182"/>
                  </a:lnTo>
                  <a:lnTo>
                    <a:pt x="1717" y="1192"/>
                  </a:lnTo>
                  <a:lnTo>
                    <a:pt x="1746" y="1206"/>
                  </a:lnTo>
                  <a:lnTo>
                    <a:pt x="1741" y="1216"/>
                  </a:lnTo>
                  <a:lnTo>
                    <a:pt x="1741" y="1225"/>
                  </a:lnTo>
                  <a:lnTo>
                    <a:pt x="1736" y="1235"/>
                  </a:lnTo>
                  <a:lnTo>
                    <a:pt x="1736" y="1240"/>
                  </a:lnTo>
                  <a:lnTo>
                    <a:pt x="1732" y="1249"/>
                  </a:lnTo>
                  <a:lnTo>
                    <a:pt x="1698" y="1249"/>
                  </a:lnTo>
                  <a:close/>
                  <a:moveTo>
                    <a:pt x="1780" y="1244"/>
                  </a:moveTo>
                  <a:lnTo>
                    <a:pt x="1780" y="1235"/>
                  </a:lnTo>
                  <a:lnTo>
                    <a:pt x="1784" y="1225"/>
                  </a:lnTo>
                  <a:lnTo>
                    <a:pt x="1813" y="1240"/>
                  </a:lnTo>
                  <a:lnTo>
                    <a:pt x="1847" y="1259"/>
                  </a:lnTo>
                  <a:lnTo>
                    <a:pt x="1813" y="1259"/>
                  </a:lnTo>
                  <a:lnTo>
                    <a:pt x="1775" y="1254"/>
                  </a:lnTo>
                  <a:lnTo>
                    <a:pt x="1780" y="1244"/>
                  </a:lnTo>
                  <a:close/>
                  <a:moveTo>
                    <a:pt x="1832" y="1441"/>
                  </a:moveTo>
                  <a:lnTo>
                    <a:pt x="1823" y="1456"/>
                  </a:lnTo>
                  <a:lnTo>
                    <a:pt x="1818" y="1465"/>
                  </a:lnTo>
                  <a:lnTo>
                    <a:pt x="1813" y="1475"/>
                  </a:lnTo>
                  <a:lnTo>
                    <a:pt x="1808" y="1484"/>
                  </a:lnTo>
                  <a:lnTo>
                    <a:pt x="1789" y="1484"/>
                  </a:lnTo>
                  <a:lnTo>
                    <a:pt x="1770" y="1484"/>
                  </a:lnTo>
                  <a:lnTo>
                    <a:pt x="1746" y="1484"/>
                  </a:lnTo>
                  <a:lnTo>
                    <a:pt x="1727" y="1480"/>
                  </a:lnTo>
                  <a:lnTo>
                    <a:pt x="1708" y="1480"/>
                  </a:lnTo>
                  <a:lnTo>
                    <a:pt x="1688" y="1480"/>
                  </a:lnTo>
                  <a:lnTo>
                    <a:pt x="1780" y="1537"/>
                  </a:lnTo>
                  <a:lnTo>
                    <a:pt x="1770" y="1547"/>
                  </a:lnTo>
                  <a:lnTo>
                    <a:pt x="1765" y="1557"/>
                  </a:lnTo>
                  <a:lnTo>
                    <a:pt x="1756" y="1566"/>
                  </a:lnTo>
                  <a:lnTo>
                    <a:pt x="1751" y="1576"/>
                  </a:lnTo>
                  <a:lnTo>
                    <a:pt x="1593" y="1460"/>
                  </a:lnTo>
                  <a:lnTo>
                    <a:pt x="1597" y="1451"/>
                  </a:lnTo>
                  <a:lnTo>
                    <a:pt x="1602" y="1446"/>
                  </a:lnTo>
                  <a:lnTo>
                    <a:pt x="1612" y="1436"/>
                  </a:lnTo>
                  <a:lnTo>
                    <a:pt x="1616" y="1432"/>
                  </a:lnTo>
                  <a:lnTo>
                    <a:pt x="1636" y="1432"/>
                  </a:lnTo>
                  <a:lnTo>
                    <a:pt x="1655" y="1436"/>
                  </a:lnTo>
                  <a:lnTo>
                    <a:pt x="1674" y="1436"/>
                  </a:lnTo>
                  <a:lnTo>
                    <a:pt x="1693" y="1436"/>
                  </a:lnTo>
                  <a:lnTo>
                    <a:pt x="1712" y="1441"/>
                  </a:lnTo>
                  <a:lnTo>
                    <a:pt x="1732" y="1441"/>
                  </a:lnTo>
                  <a:lnTo>
                    <a:pt x="1640" y="1388"/>
                  </a:lnTo>
                  <a:lnTo>
                    <a:pt x="1645" y="1379"/>
                  </a:lnTo>
                  <a:lnTo>
                    <a:pt x="1645" y="1374"/>
                  </a:lnTo>
                  <a:lnTo>
                    <a:pt x="1655" y="1364"/>
                  </a:lnTo>
                  <a:lnTo>
                    <a:pt x="1655" y="1355"/>
                  </a:lnTo>
                  <a:lnTo>
                    <a:pt x="1832" y="1441"/>
                  </a:lnTo>
                  <a:close/>
                  <a:moveTo>
                    <a:pt x="1477" y="1830"/>
                  </a:moveTo>
                  <a:lnTo>
                    <a:pt x="1492" y="1821"/>
                  </a:lnTo>
                  <a:lnTo>
                    <a:pt x="1501" y="1816"/>
                  </a:lnTo>
                  <a:lnTo>
                    <a:pt x="1477" y="1749"/>
                  </a:lnTo>
                  <a:lnTo>
                    <a:pt x="1482" y="1744"/>
                  </a:lnTo>
                  <a:lnTo>
                    <a:pt x="1487" y="1744"/>
                  </a:lnTo>
                  <a:lnTo>
                    <a:pt x="1497" y="1749"/>
                  </a:lnTo>
                  <a:lnTo>
                    <a:pt x="1501" y="1753"/>
                  </a:lnTo>
                  <a:lnTo>
                    <a:pt x="1521" y="1777"/>
                  </a:lnTo>
                  <a:lnTo>
                    <a:pt x="1540" y="1797"/>
                  </a:lnTo>
                  <a:lnTo>
                    <a:pt x="1554" y="1787"/>
                  </a:lnTo>
                  <a:lnTo>
                    <a:pt x="1569" y="1782"/>
                  </a:lnTo>
                  <a:lnTo>
                    <a:pt x="1583" y="1773"/>
                  </a:lnTo>
                  <a:lnTo>
                    <a:pt x="1564" y="1753"/>
                  </a:lnTo>
                  <a:lnTo>
                    <a:pt x="1545" y="1734"/>
                  </a:lnTo>
                  <a:lnTo>
                    <a:pt x="1540" y="1729"/>
                  </a:lnTo>
                  <a:lnTo>
                    <a:pt x="1535" y="1729"/>
                  </a:lnTo>
                  <a:lnTo>
                    <a:pt x="1525" y="1725"/>
                  </a:lnTo>
                  <a:lnTo>
                    <a:pt x="1521" y="1720"/>
                  </a:lnTo>
                  <a:lnTo>
                    <a:pt x="1511" y="1720"/>
                  </a:lnTo>
                  <a:lnTo>
                    <a:pt x="1516" y="1715"/>
                  </a:lnTo>
                  <a:lnTo>
                    <a:pt x="1521" y="1710"/>
                  </a:lnTo>
                  <a:lnTo>
                    <a:pt x="1525" y="1701"/>
                  </a:lnTo>
                  <a:lnTo>
                    <a:pt x="1525" y="1686"/>
                  </a:lnTo>
                  <a:lnTo>
                    <a:pt x="1521" y="1677"/>
                  </a:lnTo>
                  <a:lnTo>
                    <a:pt x="1516" y="1662"/>
                  </a:lnTo>
                  <a:lnTo>
                    <a:pt x="1511" y="1648"/>
                  </a:lnTo>
                  <a:lnTo>
                    <a:pt x="1501" y="1638"/>
                  </a:lnTo>
                  <a:lnTo>
                    <a:pt x="1492" y="1633"/>
                  </a:lnTo>
                  <a:lnTo>
                    <a:pt x="1482" y="1629"/>
                  </a:lnTo>
                  <a:lnTo>
                    <a:pt x="1468" y="1633"/>
                  </a:lnTo>
                  <a:lnTo>
                    <a:pt x="1458" y="1638"/>
                  </a:lnTo>
                  <a:lnTo>
                    <a:pt x="1449" y="1643"/>
                  </a:lnTo>
                  <a:lnTo>
                    <a:pt x="1434" y="1648"/>
                  </a:lnTo>
                  <a:lnTo>
                    <a:pt x="1425" y="1657"/>
                  </a:lnTo>
                  <a:lnTo>
                    <a:pt x="1415" y="1662"/>
                  </a:lnTo>
                  <a:lnTo>
                    <a:pt x="1405" y="1667"/>
                  </a:lnTo>
                  <a:lnTo>
                    <a:pt x="1468" y="1835"/>
                  </a:lnTo>
                  <a:lnTo>
                    <a:pt x="1477" y="1830"/>
                  </a:lnTo>
                  <a:close/>
                  <a:moveTo>
                    <a:pt x="1449" y="1681"/>
                  </a:moveTo>
                  <a:lnTo>
                    <a:pt x="1458" y="1681"/>
                  </a:lnTo>
                  <a:lnTo>
                    <a:pt x="1463" y="1677"/>
                  </a:lnTo>
                  <a:lnTo>
                    <a:pt x="1473" y="1672"/>
                  </a:lnTo>
                  <a:lnTo>
                    <a:pt x="1477" y="1672"/>
                  </a:lnTo>
                  <a:lnTo>
                    <a:pt x="1482" y="1677"/>
                  </a:lnTo>
                  <a:lnTo>
                    <a:pt x="1487" y="1686"/>
                  </a:lnTo>
                  <a:lnTo>
                    <a:pt x="1487" y="1696"/>
                  </a:lnTo>
                  <a:lnTo>
                    <a:pt x="1487" y="1701"/>
                  </a:lnTo>
                  <a:lnTo>
                    <a:pt x="1487" y="1705"/>
                  </a:lnTo>
                  <a:lnTo>
                    <a:pt x="1482" y="1710"/>
                  </a:lnTo>
                  <a:lnTo>
                    <a:pt x="1477" y="1710"/>
                  </a:lnTo>
                  <a:lnTo>
                    <a:pt x="1473" y="1715"/>
                  </a:lnTo>
                  <a:lnTo>
                    <a:pt x="1463" y="1715"/>
                  </a:lnTo>
                  <a:lnTo>
                    <a:pt x="1449" y="1681"/>
                  </a:lnTo>
                  <a:close/>
                  <a:moveTo>
                    <a:pt x="1199" y="1854"/>
                  </a:moveTo>
                  <a:lnTo>
                    <a:pt x="1209" y="1878"/>
                  </a:lnTo>
                  <a:lnTo>
                    <a:pt x="1223" y="1893"/>
                  </a:lnTo>
                  <a:lnTo>
                    <a:pt x="1237" y="1902"/>
                  </a:lnTo>
                  <a:lnTo>
                    <a:pt x="1257" y="1907"/>
                  </a:lnTo>
                  <a:lnTo>
                    <a:pt x="1266" y="1902"/>
                  </a:lnTo>
                  <a:lnTo>
                    <a:pt x="1276" y="1902"/>
                  </a:lnTo>
                  <a:lnTo>
                    <a:pt x="1285" y="1898"/>
                  </a:lnTo>
                  <a:lnTo>
                    <a:pt x="1295" y="1893"/>
                  </a:lnTo>
                  <a:lnTo>
                    <a:pt x="1309" y="1883"/>
                  </a:lnTo>
                  <a:lnTo>
                    <a:pt x="1319" y="1869"/>
                  </a:lnTo>
                  <a:lnTo>
                    <a:pt x="1324" y="1845"/>
                  </a:lnTo>
                  <a:lnTo>
                    <a:pt x="1324" y="1821"/>
                  </a:lnTo>
                  <a:lnTo>
                    <a:pt x="1319" y="1792"/>
                  </a:lnTo>
                  <a:lnTo>
                    <a:pt x="1314" y="1773"/>
                  </a:lnTo>
                  <a:lnTo>
                    <a:pt x="1305" y="1758"/>
                  </a:lnTo>
                  <a:lnTo>
                    <a:pt x="1295" y="1744"/>
                  </a:lnTo>
                  <a:lnTo>
                    <a:pt x="1285" y="1734"/>
                  </a:lnTo>
                  <a:lnTo>
                    <a:pt x="1276" y="1725"/>
                  </a:lnTo>
                  <a:lnTo>
                    <a:pt x="1261" y="1720"/>
                  </a:lnTo>
                  <a:lnTo>
                    <a:pt x="1252" y="1720"/>
                  </a:lnTo>
                  <a:lnTo>
                    <a:pt x="1237" y="1720"/>
                  </a:lnTo>
                  <a:lnTo>
                    <a:pt x="1223" y="1725"/>
                  </a:lnTo>
                  <a:lnTo>
                    <a:pt x="1213" y="1729"/>
                  </a:lnTo>
                  <a:lnTo>
                    <a:pt x="1209" y="1739"/>
                  </a:lnTo>
                  <a:lnTo>
                    <a:pt x="1199" y="1753"/>
                  </a:lnTo>
                  <a:lnTo>
                    <a:pt x="1194" y="1768"/>
                  </a:lnTo>
                  <a:lnTo>
                    <a:pt x="1194" y="1787"/>
                  </a:lnTo>
                  <a:lnTo>
                    <a:pt x="1194" y="1806"/>
                  </a:lnTo>
                  <a:lnTo>
                    <a:pt x="1194" y="1826"/>
                  </a:lnTo>
                  <a:lnTo>
                    <a:pt x="1199" y="1854"/>
                  </a:lnTo>
                  <a:close/>
                  <a:moveTo>
                    <a:pt x="1228" y="1806"/>
                  </a:moveTo>
                  <a:lnTo>
                    <a:pt x="1228" y="1797"/>
                  </a:lnTo>
                  <a:lnTo>
                    <a:pt x="1228" y="1787"/>
                  </a:lnTo>
                  <a:lnTo>
                    <a:pt x="1233" y="1777"/>
                  </a:lnTo>
                  <a:lnTo>
                    <a:pt x="1237" y="1768"/>
                  </a:lnTo>
                  <a:lnTo>
                    <a:pt x="1247" y="1763"/>
                  </a:lnTo>
                  <a:lnTo>
                    <a:pt x="1257" y="1763"/>
                  </a:lnTo>
                  <a:lnTo>
                    <a:pt x="1266" y="1768"/>
                  </a:lnTo>
                  <a:lnTo>
                    <a:pt x="1271" y="1773"/>
                  </a:lnTo>
                  <a:lnTo>
                    <a:pt x="1276" y="1782"/>
                  </a:lnTo>
                  <a:lnTo>
                    <a:pt x="1276" y="1792"/>
                  </a:lnTo>
                  <a:lnTo>
                    <a:pt x="1281" y="1801"/>
                  </a:lnTo>
                  <a:lnTo>
                    <a:pt x="1285" y="1816"/>
                  </a:lnTo>
                  <a:lnTo>
                    <a:pt x="1285" y="1830"/>
                  </a:lnTo>
                  <a:lnTo>
                    <a:pt x="1285" y="1840"/>
                  </a:lnTo>
                  <a:lnTo>
                    <a:pt x="1285" y="1845"/>
                  </a:lnTo>
                  <a:lnTo>
                    <a:pt x="1276" y="1859"/>
                  </a:lnTo>
                  <a:lnTo>
                    <a:pt x="1266" y="1864"/>
                  </a:lnTo>
                  <a:lnTo>
                    <a:pt x="1261" y="1864"/>
                  </a:lnTo>
                  <a:lnTo>
                    <a:pt x="1257" y="1864"/>
                  </a:lnTo>
                  <a:lnTo>
                    <a:pt x="1247" y="1854"/>
                  </a:lnTo>
                  <a:lnTo>
                    <a:pt x="1242" y="1850"/>
                  </a:lnTo>
                  <a:lnTo>
                    <a:pt x="1237" y="1840"/>
                  </a:lnTo>
                  <a:lnTo>
                    <a:pt x="1233" y="1830"/>
                  </a:lnTo>
                  <a:lnTo>
                    <a:pt x="1233" y="1816"/>
                  </a:lnTo>
                  <a:lnTo>
                    <a:pt x="1228" y="1806"/>
                  </a:lnTo>
                  <a:close/>
                  <a:moveTo>
                    <a:pt x="1017" y="1869"/>
                  </a:moveTo>
                  <a:lnTo>
                    <a:pt x="1017" y="1830"/>
                  </a:lnTo>
                  <a:lnTo>
                    <a:pt x="1026" y="1830"/>
                  </a:lnTo>
                  <a:lnTo>
                    <a:pt x="1036" y="1830"/>
                  </a:lnTo>
                  <a:lnTo>
                    <a:pt x="1050" y="1830"/>
                  </a:lnTo>
                  <a:lnTo>
                    <a:pt x="1060" y="1826"/>
                  </a:lnTo>
                  <a:lnTo>
                    <a:pt x="1074" y="1826"/>
                  </a:lnTo>
                  <a:lnTo>
                    <a:pt x="1074" y="1902"/>
                  </a:lnTo>
                  <a:lnTo>
                    <a:pt x="1065" y="1912"/>
                  </a:lnTo>
                  <a:lnTo>
                    <a:pt x="1060" y="1917"/>
                  </a:lnTo>
                  <a:lnTo>
                    <a:pt x="1046" y="1931"/>
                  </a:lnTo>
                  <a:lnTo>
                    <a:pt x="1031" y="1936"/>
                  </a:lnTo>
                  <a:lnTo>
                    <a:pt x="1022" y="1936"/>
                  </a:lnTo>
                  <a:lnTo>
                    <a:pt x="1012" y="1936"/>
                  </a:lnTo>
                  <a:lnTo>
                    <a:pt x="1002" y="1936"/>
                  </a:lnTo>
                  <a:lnTo>
                    <a:pt x="988" y="1931"/>
                  </a:lnTo>
                  <a:lnTo>
                    <a:pt x="983" y="1926"/>
                  </a:lnTo>
                  <a:lnTo>
                    <a:pt x="974" y="1922"/>
                  </a:lnTo>
                  <a:lnTo>
                    <a:pt x="964" y="1907"/>
                  </a:lnTo>
                  <a:lnTo>
                    <a:pt x="954" y="1888"/>
                  </a:lnTo>
                  <a:lnTo>
                    <a:pt x="950" y="1869"/>
                  </a:lnTo>
                  <a:lnTo>
                    <a:pt x="950" y="1840"/>
                  </a:lnTo>
                  <a:lnTo>
                    <a:pt x="950" y="1811"/>
                  </a:lnTo>
                  <a:lnTo>
                    <a:pt x="959" y="1787"/>
                  </a:lnTo>
                  <a:lnTo>
                    <a:pt x="969" y="1768"/>
                  </a:lnTo>
                  <a:lnTo>
                    <a:pt x="983" y="1758"/>
                  </a:lnTo>
                  <a:lnTo>
                    <a:pt x="998" y="1749"/>
                  </a:lnTo>
                  <a:lnTo>
                    <a:pt x="1007" y="1749"/>
                  </a:lnTo>
                  <a:lnTo>
                    <a:pt x="1017" y="1749"/>
                  </a:lnTo>
                  <a:lnTo>
                    <a:pt x="1022" y="1749"/>
                  </a:lnTo>
                  <a:lnTo>
                    <a:pt x="1031" y="1749"/>
                  </a:lnTo>
                  <a:lnTo>
                    <a:pt x="1041" y="1753"/>
                  </a:lnTo>
                  <a:lnTo>
                    <a:pt x="1050" y="1758"/>
                  </a:lnTo>
                  <a:lnTo>
                    <a:pt x="1060" y="1768"/>
                  </a:lnTo>
                  <a:lnTo>
                    <a:pt x="1065" y="1782"/>
                  </a:lnTo>
                  <a:lnTo>
                    <a:pt x="1070" y="1797"/>
                  </a:lnTo>
                  <a:lnTo>
                    <a:pt x="1055" y="1801"/>
                  </a:lnTo>
                  <a:lnTo>
                    <a:pt x="1046" y="1806"/>
                  </a:lnTo>
                  <a:lnTo>
                    <a:pt x="1036" y="1806"/>
                  </a:lnTo>
                  <a:lnTo>
                    <a:pt x="1031" y="1797"/>
                  </a:lnTo>
                  <a:lnTo>
                    <a:pt x="1026" y="1792"/>
                  </a:lnTo>
                  <a:lnTo>
                    <a:pt x="1022" y="1787"/>
                  </a:lnTo>
                  <a:lnTo>
                    <a:pt x="1012" y="1787"/>
                  </a:lnTo>
                  <a:lnTo>
                    <a:pt x="1002" y="1792"/>
                  </a:lnTo>
                  <a:lnTo>
                    <a:pt x="998" y="1797"/>
                  </a:lnTo>
                  <a:lnTo>
                    <a:pt x="993" y="1801"/>
                  </a:lnTo>
                  <a:lnTo>
                    <a:pt x="988" y="1806"/>
                  </a:lnTo>
                  <a:lnTo>
                    <a:pt x="988" y="1816"/>
                  </a:lnTo>
                  <a:lnTo>
                    <a:pt x="988" y="1826"/>
                  </a:lnTo>
                  <a:lnTo>
                    <a:pt x="988" y="1840"/>
                  </a:lnTo>
                  <a:lnTo>
                    <a:pt x="988" y="1854"/>
                  </a:lnTo>
                  <a:lnTo>
                    <a:pt x="988" y="1869"/>
                  </a:lnTo>
                  <a:lnTo>
                    <a:pt x="988" y="1878"/>
                  </a:lnTo>
                  <a:lnTo>
                    <a:pt x="993" y="1883"/>
                  </a:lnTo>
                  <a:lnTo>
                    <a:pt x="998" y="1888"/>
                  </a:lnTo>
                  <a:lnTo>
                    <a:pt x="1002" y="1893"/>
                  </a:lnTo>
                  <a:lnTo>
                    <a:pt x="1007" y="1893"/>
                  </a:lnTo>
                  <a:lnTo>
                    <a:pt x="1017" y="1893"/>
                  </a:lnTo>
                  <a:lnTo>
                    <a:pt x="1026" y="1893"/>
                  </a:lnTo>
                  <a:lnTo>
                    <a:pt x="1031" y="1888"/>
                  </a:lnTo>
                  <a:lnTo>
                    <a:pt x="1041" y="1883"/>
                  </a:lnTo>
                  <a:lnTo>
                    <a:pt x="1041" y="1869"/>
                  </a:lnTo>
                  <a:lnTo>
                    <a:pt x="1026" y="1869"/>
                  </a:lnTo>
                  <a:lnTo>
                    <a:pt x="1017" y="1869"/>
                  </a:lnTo>
                  <a:close/>
                  <a:moveTo>
                    <a:pt x="695" y="1821"/>
                  </a:moveTo>
                  <a:lnTo>
                    <a:pt x="695" y="1845"/>
                  </a:lnTo>
                  <a:lnTo>
                    <a:pt x="700" y="1864"/>
                  </a:lnTo>
                  <a:lnTo>
                    <a:pt x="715" y="1878"/>
                  </a:lnTo>
                  <a:lnTo>
                    <a:pt x="729" y="1893"/>
                  </a:lnTo>
                  <a:lnTo>
                    <a:pt x="734" y="1898"/>
                  </a:lnTo>
                  <a:lnTo>
                    <a:pt x="743" y="1902"/>
                  </a:lnTo>
                  <a:lnTo>
                    <a:pt x="753" y="1902"/>
                  </a:lnTo>
                  <a:lnTo>
                    <a:pt x="767" y="1902"/>
                  </a:lnTo>
                  <a:lnTo>
                    <a:pt x="782" y="1898"/>
                  </a:lnTo>
                  <a:lnTo>
                    <a:pt x="796" y="1888"/>
                  </a:lnTo>
                  <a:lnTo>
                    <a:pt x="810" y="1874"/>
                  </a:lnTo>
                  <a:lnTo>
                    <a:pt x="820" y="1850"/>
                  </a:lnTo>
                  <a:lnTo>
                    <a:pt x="825" y="1821"/>
                  </a:lnTo>
                  <a:lnTo>
                    <a:pt x="830" y="1801"/>
                  </a:lnTo>
                  <a:lnTo>
                    <a:pt x="830" y="1782"/>
                  </a:lnTo>
                  <a:lnTo>
                    <a:pt x="825" y="1768"/>
                  </a:lnTo>
                  <a:lnTo>
                    <a:pt x="820" y="1753"/>
                  </a:lnTo>
                  <a:lnTo>
                    <a:pt x="815" y="1739"/>
                  </a:lnTo>
                  <a:lnTo>
                    <a:pt x="806" y="1729"/>
                  </a:lnTo>
                  <a:lnTo>
                    <a:pt x="796" y="1720"/>
                  </a:lnTo>
                  <a:lnTo>
                    <a:pt x="782" y="1715"/>
                  </a:lnTo>
                  <a:lnTo>
                    <a:pt x="767" y="1715"/>
                  </a:lnTo>
                  <a:lnTo>
                    <a:pt x="758" y="1715"/>
                  </a:lnTo>
                  <a:lnTo>
                    <a:pt x="748" y="1720"/>
                  </a:lnTo>
                  <a:lnTo>
                    <a:pt x="734" y="1729"/>
                  </a:lnTo>
                  <a:lnTo>
                    <a:pt x="724" y="1739"/>
                  </a:lnTo>
                  <a:lnTo>
                    <a:pt x="715" y="1753"/>
                  </a:lnTo>
                  <a:lnTo>
                    <a:pt x="710" y="1773"/>
                  </a:lnTo>
                  <a:lnTo>
                    <a:pt x="700" y="1792"/>
                  </a:lnTo>
                  <a:lnTo>
                    <a:pt x="695" y="1821"/>
                  </a:lnTo>
                  <a:close/>
                  <a:moveTo>
                    <a:pt x="743" y="1792"/>
                  </a:moveTo>
                  <a:lnTo>
                    <a:pt x="743" y="1782"/>
                  </a:lnTo>
                  <a:lnTo>
                    <a:pt x="748" y="1773"/>
                  </a:lnTo>
                  <a:lnTo>
                    <a:pt x="753" y="1768"/>
                  </a:lnTo>
                  <a:lnTo>
                    <a:pt x="763" y="1758"/>
                  </a:lnTo>
                  <a:lnTo>
                    <a:pt x="772" y="1758"/>
                  </a:lnTo>
                  <a:lnTo>
                    <a:pt x="782" y="1763"/>
                  </a:lnTo>
                  <a:lnTo>
                    <a:pt x="791" y="1777"/>
                  </a:lnTo>
                  <a:lnTo>
                    <a:pt x="791" y="1782"/>
                  </a:lnTo>
                  <a:lnTo>
                    <a:pt x="791" y="1792"/>
                  </a:lnTo>
                  <a:lnTo>
                    <a:pt x="791" y="1801"/>
                  </a:lnTo>
                  <a:lnTo>
                    <a:pt x="791" y="1811"/>
                  </a:lnTo>
                  <a:lnTo>
                    <a:pt x="786" y="1826"/>
                  </a:lnTo>
                  <a:lnTo>
                    <a:pt x="782" y="1840"/>
                  </a:lnTo>
                  <a:lnTo>
                    <a:pt x="782" y="1845"/>
                  </a:lnTo>
                  <a:lnTo>
                    <a:pt x="777" y="1854"/>
                  </a:lnTo>
                  <a:lnTo>
                    <a:pt x="767" y="1859"/>
                  </a:lnTo>
                  <a:lnTo>
                    <a:pt x="753" y="1859"/>
                  </a:lnTo>
                  <a:lnTo>
                    <a:pt x="748" y="1859"/>
                  </a:lnTo>
                  <a:lnTo>
                    <a:pt x="743" y="1854"/>
                  </a:lnTo>
                  <a:lnTo>
                    <a:pt x="739" y="1840"/>
                  </a:lnTo>
                  <a:lnTo>
                    <a:pt x="734" y="1835"/>
                  </a:lnTo>
                  <a:lnTo>
                    <a:pt x="734" y="1826"/>
                  </a:lnTo>
                  <a:lnTo>
                    <a:pt x="739" y="1816"/>
                  </a:lnTo>
                  <a:lnTo>
                    <a:pt x="739" y="1801"/>
                  </a:lnTo>
                  <a:lnTo>
                    <a:pt x="743" y="1792"/>
                  </a:lnTo>
                  <a:close/>
                  <a:moveTo>
                    <a:pt x="446" y="1773"/>
                  </a:moveTo>
                  <a:lnTo>
                    <a:pt x="460" y="1777"/>
                  </a:lnTo>
                  <a:lnTo>
                    <a:pt x="470" y="1787"/>
                  </a:lnTo>
                  <a:lnTo>
                    <a:pt x="484" y="1792"/>
                  </a:lnTo>
                  <a:lnTo>
                    <a:pt x="499" y="1801"/>
                  </a:lnTo>
                  <a:lnTo>
                    <a:pt x="508" y="1806"/>
                  </a:lnTo>
                  <a:lnTo>
                    <a:pt x="518" y="1806"/>
                  </a:lnTo>
                  <a:lnTo>
                    <a:pt x="527" y="1811"/>
                  </a:lnTo>
                  <a:lnTo>
                    <a:pt x="537" y="1811"/>
                  </a:lnTo>
                  <a:lnTo>
                    <a:pt x="542" y="1811"/>
                  </a:lnTo>
                  <a:lnTo>
                    <a:pt x="556" y="1811"/>
                  </a:lnTo>
                  <a:lnTo>
                    <a:pt x="561" y="1801"/>
                  </a:lnTo>
                  <a:lnTo>
                    <a:pt x="571" y="1792"/>
                  </a:lnTo>
                  <a:lnTo>
                    <a:pt x="575" y="1782"/>
                  </a:lnTo>
                  <a:lnTo>
                    <a:pt x="580" y="1768"/>
                  </a:lnTo>
                  <a:lnTo>
                    <a:pt x="580" y="1753"/>
                  </a:lnTo>
                  <a:lnTo>
                    <a:pt x="575" y="1739"/>
                  </a:lnTo>
                  <a:lnTo>
                    <a:pt x="571" y="1729"/>
                  </a:lnTo>
                  <a:lnTo>
                    <a:pt x="575" y="1729"/>
                  </a:lnTo>
                  <a:lnTo>
                    <a:pt x="585" y="1725"/>
                  </a:lnTo>
                  <a:lnTo>
                    <a:pt x="595" y="1715"/>
                  </a:lnTo>
                  <a:lnTo>
                    <a:pt x="599" y="1701"/>
                  </a:lnTo>
                  <a:lnTo>
                    <a:pt x="604" y="1686"/>
                  </a:lnTo>
                  <a:lnTo>
                    <a:pt x="604" y="1667"/>
                  </a:lnTo>
                  <a:lnTo>
                    <a:pt x="599" y="1662"/>
                  </a:lnTo>
                  <a:lnTo>
                    <a:pt x="595" y="1653"/>
                  </a:lnTo>
                  <a:lnTo>
                    <a:pt x="595" y="1648"/>
                  </a:lnTo>
                  <a:lnTo>
                    <a:pt x="585" y="1643"/>
                  </a:lnTo>
                  <a:lnTo>
                    <a:pt x="575" y="1638"/>
                  </a:lnTo>
                  <a:lnTo>
                    <a:pt x="561" y="1633"/>
                  </a:lnTo>
                  <a:lnTo>
                    <a:pt x="551" y="1624"/>
                  </a:lnTo>
                  <a:lnTo>
                    <a:pt x="537" y="1619"/>
                  </a:lnTo>
                  <a:lnTo>
                    <a:pt x="527" y="1614"/>
                  </a:lnTo>
                  <a:lnTo>
                    <a:pt x="446" y="1773"/>
                  </a:lnTo>
                  <a:close/>
                  <a:moveTo>
                    <a:pt x="542" y="1662"/>
                  </a:moveTo>
                  <a:lnTo>
                    <a:pt x="551" y="1667"/>
                  </a:lnTo>
                  <a:lnTo>
                    <a:pt x="556" y="1672"/>
                  </a:lnTo>
                  <a:lnTo>
                    <a:pt x="566" y="1677"/>
                  </a:lnTo>
                  <a:lnTo>
                    <a:pt x="566" y="1681"/>
                  </a:lnTo>
                  <a:lnTo>
                    <a:pt x="566" y="1686"/>
                  </a:lnTo>
                  <a:lnTo>
                    <a:pt x="566" y="1691"/>
                  </a:lnTo>
                  <a:lnTo>
                    <a:pt x="561" y="1701"/>
                  </a:lnTo>
                  <a:lnTo>
                    <a:pt x="556" y="1705"/>
                  </a:lnTo>
                  <a:lnTo>
                    <a:pt x="551" y="1705"/>
                  </a:lnTo>
                  <a:lnTo>
                    <a:pt x="542" y="1701"/>
                  </a:lnTo>
                  <a:lnTo>
                    <a:pt x="537" y="1696"/>
                  </a:lnTo>
                  <a:lnTo>
                    <a:pt x="532" y="1696"/>
                  </a:lnTo>
                  <a:lnTo>
                    <a:pt x="542" y="1662"/>
                  </a:lnTo>
                  <a:close/>
                  <a:moveTo>
                    <a:pt x="518" y="1725"/>
                  </a:moveTo>
                  <a:lnTo>
                    <a:pt x="523" y="1729"/>
                  </a:lnTo>
                  <a:lnTo>
                    <a:pt x="532" y="1734"/>
                  </a:lnTo>
                  <a:lnTo>
                    <a:pt x="542" y="1739"/>
                  </a:lnTo>
                  <a:lnTo>
                    <a:pt x="542" y="1744"/>
                  </a:lnTo>
                  <a:lnTo>
                    <a:pt x="542" y="1753"/>
                  </a:lnTo>
                  <a:lnTo>
                    <a:pt x="542" y="1758"/>
                  </a:lnTo>
                  <a:lnTo>
                    <a:pt x="537" y="1768"/>
                  </a:lnTo>
                  <a:lnTo>
                    <a:pt x="532" y="1773"/>
                  </a:lnTo>
                  <a:lnTo>
                    <a:pt x="527" y="1773"/>
                  </a:lnTo>
                  <a:lnTo>
                    <a:pt x="518" y="1768"/>
                  </a:lnTo>
                  <a:lnTo>
                    <a:pt x="508" y="1763"/>
                  </a:lnTo>
                  <a:lnTo>
                    <a:pt x="499" y="1758"/>
                  </a:lnTo>
                  <a:lnTo>
                    <a:pt x="518" y="1725"/>
                  </a:lnTo>
                  <a:close/>
                  <a:moveTo>
                    <a:pt x="158" y="591"/>
                  </a:moveTo>
                  <a:lnTo>
                    <a:pt x="163" y="582"/>
                  </a:lnTo>
                  <a:lnTo>
                    <a:pt x="168" y="572"/>
                  </a:lnTo>
                  <a:lnTo>
                    <a:pt x="172" y="562"/>
                  </a:lnTo>
                  <a:lnTo>
                    <a:pt x="177" y="553"/>
                  </a:lnTo>
                  <a:lnTo>
                    <a:pt x="187" y="543"/>
                  </a:lnTo>
                  <a:lnTo>
                    <a:pt x="192" y="533"/>
                  </a:lnTo>
                  <a:lnTo>
                    <a:pt x="196" y="524"/>
                  </a:lnTo>
                  <a:lnTo>
                    <a:pt x="201" y="514"/>
                  </a:lnTo>
                  <a:lnTo>
                    <a:pt x="206" y="505"/>
                  </a:lnTo>
                  <a:lnTo>
                    <a:pt x="216" y="495"/>
                  </a:lnTo>
                  <a:lnTo>
                    <a:pt x="220" y="485"/>
                  </a:lnTo>
                  <a:lnTo>
                    <a:pt x="225" y="476"/>
                  </a:lnTo>
                  <a:lnTo>
                    <a:pt x="230" y="466"/>
                  </a:lnTo>
                  <a:lnTo>
                    <a:pt x="235" y="461"/>
                  </a:lnTo>
                  <a:lnTo>
                    <a:pt x="278" y="485"/>
                  </a:lnTo>
                  <a:lnTo>
                    <a:pt x="273" y="495"/>
                  </a:lnTo>
                  <a:lnTo>
                    <a:pt x="264" y="505"/>
                  </a:lnTo>
                  <a:lnTo>
                    <a:pt x="259" y="509"/>
                  </a:lnTo>
                  <a:lnTo>
                    <a:pt x="254" y="519"/>
                  </a:lnTo>
                  <a:lnTo>
                    <a:pt x="249" y="529"/>
                  </a:lnTo>
                  <a:lnTo>
                    <a:pt x="374" y="610"/>
                  </a:lnTo>
                  <a:lnTo>
                    <a:pt x="369" y="615"/>
                  </a:lnTo>
                  <a:lnTo>
                    <a:pt x="364" y="620"/>
                  </a:lnTo>
                  <a:lnTo>
                    <a:pt x="360" y="630"/>
                  </a:lnTo>
                  <a:lnTo>
                    <a:pt x="355" y="634"/>
                  </a:lnTo>
                  <a:lnTo>
                    <a:pt x="350" y="644"/>
                  </a:lnTo>
                  <a:lnTo>
                    <a:pt x="225" y="567"/>
                  </a:lnTo>
                  <a:lnTo>
                    <a:pt x="220" y="577"/>
                  </a:lnTo>
                  <a:lnTo>
                    <a:pt x="216" y="586"/>
                  </a:lnTo>
                  <a:lnTo>
                    <a:pt x="211" y="596"/>
                  </a:lnTo>
                  <a:lnTo>
                    <a:pt x="206" y="601"/>
                  </a:lnTo>
                  <a:lnTo>
                    <a:pt x="201" y="610"/>
                  </a:lnTo>
                  <a:lnTo>
                    <a:pt x="158" y="591"/>
                  </a:lnTo>
                  <a:close/>
                  <a:moveTo>
                    <a:pt x="240" y="1576"/>
                  </a:moveTo>
                  <a:lnTo>
                    <a:pt x="235" y="1571"/>
                  </a:lnTo>
                  <a:lnTo>
                    <a:pt x="230" y="1561"/>
                  </a:lnTo>
                  <a:lnTo>
                    <a:pt x="220" y="1552"/>
                  </a:lnTo>
                  <a:lnTo>
                    <a:pt x="216" y="1542"/>
                  </a:lnTo>
                  <a:lnTo>
                    <a:pt x="211" y="1537"/>
                  </a:lnTo>
                  <a:lnTo>
                    <a:pt x="374" y="1427"/>
                  </a:lnTo>
                  <a:lnTo>
                    <a:pt x="379" y="1436"/>
                  </a:lnTo>
                  <a:lnTo>
                    <a:pt x="383" y="1441"/>
                  </a:lnTo>
                  <a:lnTo>
                    <a:pt x="388" y="1446"/>
                  </a:lnTo>
                  <a:lnTo>
                    <a:pt x="393" y="1456"/>
                  </a:lnTo>
                  <a:lnTo>
                    <a:pt x="398" y="1460"/>
                  </a:lnTo>
                  <a:lnTo>
                    <a:pt x="240" y="1576"/>
                  </a:lnTo>
                  <a:close/>
                  <a:moveTo>
                    <a:pt x="158" y="1436"/>
                  </a:moveTo>
                  <a:lnTo>
                    <a:pt x="153" y="1427"/>
                  </a:lnTo>
                  <a:lnTo>
                    <a:pt x="148" y="1417"/>
                  </a:lnTo>
                  <a:lnTo>
                    <a:pt x="144" y="1408"/>
                  </a:lnTo>
                  <a:lnTo>
                    <a:pt x="139" y="1398"/>
                  </a:lnTo>
                  <a:lnTo>
                    <a:pt x="148" y="1379"/>
                  </a:lnTo>
                  <a:lnTo>
                    <a:pt x="163" y="1364"/>
                  </a:lnTo>
                  <a:lnTo>
                    <a:pt x="177" y="1345"/>
                  </a:lnTo>
                  <a:lnTo>
                    <a:pt x="192" y="1331"/>
                  </a:lnTo>
                  <a:lnTo>
                    <a:pt x="201" y="1316"/>
                  </a:lnTo>
                  <a:lnTo>
                    <a:pt x="216" y="1302"/>
                  </a:lnTo>
                  <a:lnTo>
                    <a:pt x="115" y="1340"/>
                  </a:lnTo>
                  <a:lnTo>
                    <a:pt x="110" y="1331"/>
                  </a:lnTo>
                  <a:lnTo>
                    <a:pt x="105" y="1316"/>
                  </a:lnTo>
                  <a:lnTo>
                    <a:pt x="105" y="1307"/>
                  </a:lnTo>
                  <a:lnTo>
                    <a:pt x="100" y="1292"/>
                  </a:lnTo>
                  <a:lnTo>
                    <a:pt x="288" y="1235"/>
                  </a:lnTo>
                  <a:lnTo>
                    <a:pt x="288" y="1244"/>
                  </a:lnTo>
                  <a:lnTo>
                    <a:pt x="292" y="1254"/>
                  </a:lnTo>
                  <a:lnTo>
                    <a:pt x="297" y="1264"/>
                  </a:lnTo>
                  <a:lnTo>
                    <a:pt x="297" y="1273"/>
                  </a:lnTo>
                  <a:lnTo>
                    <a:pt x="283" y="1288"/>
                  </a:lnTo>
                  <a:lnTo>
                    <a:pt x="268" y="1302"/>
                  </a:lnTo>
                  <a:lnTo>
                    <a:pt x="259" y="1316"/>
                  </a:lnTo>
                  <a:lnTo>
                    <a:pt x="244" y="1331"/>
                  </a:lnTo>
                  <a:lnTo>
                    <a:pt x="230" y="1345"/>
                  </a:lnTo>
                  <a:lnTo>
                    <a:pt x="216" y="1360"/>
                  </a:lnTo>
                  <a:lnTo>
                    <a:pt x="316" y="1316"/>
                  </a:lnTo>
                  <a:lnTo>
                    <a:pt x="321" y="1326"/>
                  </a:lnTo>
                  <a:lnTo>
                    <a:pt x="321" y="1336"/>
                  </a:lnTo>
                  <a:lnTo>
                    <a:pt x="326" y="1340"/>
                  </a:lnTo>
                  <a:lnTo>
                    <a:pt x="331" y="1350"/>
                  </a:lnTo>
                  <a:lnTo>
                    <a:pt x="158" y="1436"/>
                  </a:lnTo>
                  <a:close/>
                  <a:moveTo>
                    <a:pt x="206" y="1177"/>
                  </a:moveTo>
                  <a:lnTo>
                    <a:pt x="206" y="1167"/>
                  </a:lnTo>
                  <a:lnTo>
                    <a:pt x="201" y="1163"/>
                  </a:lnTo>
                  <a:lnTo>
                    <a:pt x="201" y="1153"/>
                  </a:lnTo>
                  <a:lnTo>
                    <a:pt x="196" y="1143"/>
                  </a:lnTo>
                  <a:lnTo>
                    <a:pt x="196" y="1139"/>
                  </a:lnTo>
                  <a:lnTo>
                    <a:pt x="206" y="1134"/>
                  </a:lnTo>
                  <a:lnTo>
                    <a:pt x="216" y="1129"/>
                  </a:lnTo>
                  <a:lnTo>
                    <a:pt x="220" y="1124"/>
                  </a:lnTo>
                  <a:lnTo>
                    <a:pt x="220" y="1119"/>
                  </a:lnTo>
                  <a:lnTo>
                    <a:pt x="225" y="1115"/>
                  </a:lnTo>
                  <a:lnTo>
                    <a:pt x="225" y="1110"/>
                  </a:lnTo>
                  <a:lnTo>
                    <a:pt x="220" y="1100"/>
                  </a:lnTo>
                  <a:lnTo>
                    <a:pt x="216" y="1095"/>
                  </a:lnTo>
                  <a:lnTo>
                    <a:pt x="211" y="1095"/>
                  </a:lnTo>
                  <a:lnTo>
                    <a:pt x="201" y="1091"/>
                  </a:lnTo>
                  <a:lnTo>
                    <a:pt x="196" y="1095"/>
                  </a:lnTo>
                  <a:lnTo>
                    <a:pt x="192" y="1100"/>
                  </a:lnTo>
                  <a:lnTo>
                    <a:pt x="187" y="1100"/>
                  </a:lnTo>
                  <a:lnTo>
                    <a:pt x="187" y="1105"/>
                  </a:lnTo>
                  <a:lnTo>
                    <a:pt x="182" y="1115"/>
                  </a:lnTo>
                  <a:lnTo>
                    <a:pt x="182" y="1124"/>
                  </a:lnTo>
                  <a:lnTo>
                    <a:pt x="177" y="1129"/>
                  </a:lnTo>
                  <a:lnTo>
                    <a:pt x="177" y="1134"/>
                  </a:lnTo>
                  <a:lnTo>
                    <a:pt x="177" y="1143"/>
                  </a:lnTo>
                  <a:lnTo>
                    <a:pt x="172" y="1148"/>
                  </a:lnTo>
                  <a:lnTo>
                    <a:pt x="168" y="1158"/>
                  </a:lnTo>
                  <a:lnTo>
                    <a:pt x="163" y="1167"/>
                  </a:lnTo>
                  <a:lnTo>
                    <a:pt x="158" y="1172"/>
                  </a:lnTo>
                  <a:lnTo>
                    <a:pt x="148" y="1182"/>
                  </a:lnTo>
                  <a:lnTo>
                    <a:pt x="139" y="1182"/>
                  </a:lnTo>
                  <a:lnTo>
                    <a:pt x="129" y="1187"/>
                  </a:lnTo>
                  <a:lnTo>
                    <a:pt x="115" y="1187"/>
                  </a:lnTo>
                  <a:lnTo>
                    <a:pt x="100" y="1187"/>
                  </a:lnTo>
                  <a:lnTo>
                    <a:pt x="86" y="1177"/>
                  </a:lnTo>
                  <a:lnTo>
                    <a:pt x="76" y="1167"/>
                  </a:lnTo>
                  <a:lnTo>
                    <a:pt x="72" y="1158"/>
                  </a:lnTo>
                  <a:lnTo>
                    <a:pt x="67" y="1153"/>
                  </a:lnTo>
                  <a:lnTo>
                    <a:pt x="67" y="1143"/>
                  </a:lnTo>
                  <a:lnTo>
                    <a:pt x="62" y="1129"/>
                  </a:lnTo>
                  <a:lnTo>
                    <a:pt x="62" y="1124"/>
                  </a:lnTo>
                  <a:lnTo>
                    <a:pt x="62" y="1115"/>
                  </a:lnTo>
                  <a:lnTo>
                    <a:pt x="62" y="1100"/>
                  </a:lnTo>
                  <a:lnTo>
                    <a:pt x="67" y="1091"/>
                  </a:lnTo>
                  <a:lnTo>
                    <a:pt x="72" y="1081"/>
                  </a:lnTo>
                  <a:lnTo>
                    <a:pt x="81" y="1071"/>
                  </a:lnTo>
                  <a:lnTo>
                    <a:pt x="91" y="1067"/>
                  </a:lnTo>
                  <a:lnTo>
                    <a:pt x="100" y="1062"/>
                  </a:lnTo>
                  <a:lnTo>
                    <a:pt x="115" y="1062"/>
                  </a:lnTo>
                  <a:lnTo>
                    <a:pt x="120" y="1071"/>
                  </a:lnTo>
                  <a:lnTo>
                    <a:pt x="120" y="1081"/>
                  </a:lnTo>
                  <a:lnTo>
                    <a:pt x="120" y="1095"/>
                  </a:lnTo>
                  <a:lnTo>
                    <a:pt x="120" y="1105"/>
                  </a:lnTo>
                  <a:lnTo>
                    <a:pt x="110" y="1110"/>
                  </a:lnTo>
                  <a:lnTo>
                    <a:pt x="105" y="1115"/>
                  </a:lnTo>
                  <a:lnTo>
                    <a:pt x="100" y="1119"/>
                  </a:lnTo>
                  <a:lnTo>
                    <a:pt x="100" y="1129"/>
                  </a:lnTo>
                  <a:lnTo>
                    <a:pt x="100" y="1139"/>
                  </a:lnTo>
                  <a:lnTo>
                    <a:pt x="105" y="1143"/>
                  </a:lnTo>
                  <a:lnTo>
                    <a:pt x="110" y="1143"/>
                  </a:lnTo>
                  <a:lnTo>
                    <a:pt x="120" y="1143"/>
                  </a:lnTo>
                  <a:lnTo>
                    <a:pt x="124" y="1139"/>
                  </a:lnTo>
                  <a:lnTo>
                    <a:pt x="129" y="1139"/>
                  </a:lnTo>
                  <a:lnTo>
                    <a:pt x="129" y="1134"/>
                  </a:lnTo>
                  <a:lnTo>
                    <a:pt x="129" y="1129"/>
                  </a:lnTo>
                  <a:lnTo>
                    <a:pt x="129" y="1124"/>
                  </a:lnTo>
                  <a:lnTo>
                    <a:pt x="129" y="1115"/>
                  </a:lnTo>
                  <a:lnTo>
                    <a:pt x="134" y="1110"/>
                  </a:lnTo>
                  <a:lnTo>
                    <a:pt x="134" y="1100"/>
                  </a:lnTo>
                  <a:lnTo>
                    <a:pt x="134" y="1095"/>
                  </a:lnTo>
                  <a:lnTo>
                    <a:pt x="139" y="1086"/>
                  </a:lnTo>
                  <a:lnTo>
                    <a:pt x="144" y="1076"/>
                  </a:lnTo>
                  <a:lnTo>
                    <a:pt x="153" y="1067"/>
                  </a:lnTo>
                  <a:lnTo>
                    <a:pt x="163" y="1057"/>
                  </a:lnTo>
                  <a:lnTo>
                    <a:pt x="177" y="1052"/>
                  </a:lnTo>
                  <a:lnTo>
                    <a:pt x="192" y="1052"/>
                  </a:lnTo>
                  <a:lnTo>
                    <a:pt x="211" y="1052"/>
                  </a:lnTo>
                  <a:lnTo>
                    <a:pt x="225" y="1057"/>
                  </a:lnTo>
                  <a:lnTo>
                    <a:pt x="240" y="1067"/>
                  </a:lnTo>
                  <a:lnTo>
                    <a:pt x="244" y="1071"/>
                  </a:lnTo>
                  <a:lnTo>
                    <a:pt x="249" y="1076"/>
                  </a:lnTo>
                  <a:lnTo>
                    <a:pt x="254" y="1081"/>
                  </a:lnTo>
                  <a:lnTo>
                    <a:pt x="259" y="1086"/>
                  </a:lnTo>
                  <a:lnTo>
                    <a:pt x="259" y="1095"/>
                  </a:lnTo>
                  <a:lnTo>
                    <a:pt x="264" y="1105"/>
                  </a:lnTo>
                  <a:lnTo>
                    <a:pt x="264" y="1115"/>
                  </a:lnTo>
                  <a:lnTo>
                    <a:pt x="264" y="1119"/>
                  </a:lnTo>
                  <a:lnTo>
                    <a:pt x="264" y="1124"/>
                  </a:lnTo>
                  <a:lnTo>
                    <a:pt x="264" y="1134"/>
                  </a:lnTo>
                  <a:lnTo>
                    <a:pt x="259" y="1143"/>
                  </a:lnTo>
                  <a:lnTo>
                    <a:pt x="249" y="1153"/>
                  </a:lnTo>
                  <a:lnTo>
                    <a:pt x="244" y="1163"/>
                  </a:lnTo>
                  <a:lnTo>
                    <a:pt x="230" y="1167"/>
                  </a:lnTo>
                  <a:lnTo>
                    <a:pt x="220" y="1172"/>
                  </a:lnTo>
                  <a:lnTo>
                    <a:pt x="206" y="1177"/>
                  </a:lnTo>
                  <a:close/>
                  <a:moveTo>
                    <a:pt x="105" y="726"/>
                  </a:moveTo>
                  <a:lnTo>
                    <a:pt x="110" y="716"/>
                  </a:lnTo>
                  <a:lnTo>
                    <a:pt x="110" y="706"/>
                  </a:lnTo>
                  <a:lnTo>
                    <a:pt x="115" y="697"/>
                  </a:lnTo>
                  <a:lnTo>
                    <a:pt x="120" y="687"/>
                  </a:lnTo>
                  <a:lnTo>
                    <a:pt x="120" y="678"/>
                  </a:lnTo>
                  <a:lnTo>
                    <a:pt x="302" y="750"/>
                  </a:lnTo>
                  <a:lnTo>
                    <a:pt x="302" y="754"/>
                  </a:lnTo>
                  <a:lnTo>
                    <a:pt x="297" y="764"/>
                  </a:lnTo>
                  <a:lnTo>
                    <a:pt x="297" y="769"/>
                  </a:lnTo>
                  <a:lnTo>
                    <a:pt x="292" y="778"/>
                  </a:lnTo>
                  <a:lnTo>
                    <a:pt x="292" y="783"/>
                  </a:lnTo>
                  <a:lnTo>
                    <a:pt x="105" y="726"/>
                  </a:lnTo>
                  <a:close/>
                  <a:moveTo>
                    <a:pt x="62" y="966"/>
                  </a:moveTo>
                  <a:lnTo>
                    <a:pt x="62" y="956"/>
                  </a:lnTo>
                  <a:lnTo>
                    <a:pt x="62" y="947"/>
                  </a:lnTo>
                  <a:lnTo>
                    <a:pt x="62" y="937"/>
                  </a:lnTo>
                  <a:lnTo>
                    <a:pt x="62" y="923"/>
                  </a:lnTo>
                  <a:lnTo>
                    <a:pt x="67" y="913"/>
                  </a:lnTo>
                  <a:lnTo>
                    <a:pt x="67" y="903"/>
                  </a:lnTo>
                  <a:lnTo>
                    <a:pt x="67" y="889"/>
                  </a:lnTo>
                  <a:lnTo>
                    <a:pt x="72" y="879"/>
                  </a:lnTo>
                  <a:lnTo>
                    <a:pt x="72" y="870"/>
                  </a:lnTo>
                  <a:lnTo>
                    <a:pt x="72" y="860"/>
                  </a:lnTo>
                  <a:lnTo>
                    <a:pt x="76" y="846"/>
                  </a:lnTo>
                  <a:lnTo>
                    <a:pt x="76" y="836"/>
                  </a:lnTo>
                  <a:lnTo>
                    <a:pt x="76" y="826"/>
                  </a:lnTo>
                  <a:lnTo>
                    <a:pt x="81" y="817"/>
                  </a:lnTo>
                  <a:lnTo>
                    <a:pt x="129" y="826"/>
                  </a:lnTo>
                  <a:lnTo>
                    <a:pt x="129" y="836"/>
                  </a:lnTo>
                  <a:lnTo>
                    <a:pt x="124" y="846"/>
                  </a:lnTo>
                  <a:lnTo>
                    <a:pt x="124" y="855"/>
                  </a:lnTo>
                  <a:lnTo>
                    <a:pt x="120" y="865"/>
                  </a:lnTo>
                  <a:lnTo>
                    <a:pt x="120" y="875"/>
                  </a:lnTo>
                  <a:lnTo>
                    <a:pt x="264" y="899"/>
                  </a:lnTo>
                  <a:lnTo>
                    <a:pt x="264" y="903"/>
                  </a:lnTo>
                  <a:lnTo>
                    <a:pt x="264" y="913"/>
                  </a:lnTo>
                  <a:lnTo>
                    <a:pt x="259" y="923"/>
                  </a:lnTo>
                  <a:lnTo>
                    <a:pt x="259" y="927"/>
                  </a:lnTo>
                  <a:lnTo>
                    <a:pt x="259" y="937"/>
                  </a:lnTo>
                  <a:lnTo>
                    <a:pt x="115" y="923"/>
                  </a:lnTo>
                  <a:lnTo>
                    <a:pt x="115" y="932"/>
                  </a:lnTo>
                  <a:lnTo>
                    <a:pt x="110" y="942"/>
                  </a:lnTo>
                  <a:lnTo>
                    <a:pt x="110" y="951"/>
                  </a:lnTo>
                  <a:lnTo>
                    <a:pt x="110" y="961"/>
                  </a:lnTo>
                  <a:lnTo>
                    <a:pt x="110" y="971"/>
                  </a:lnTo>
                  <a:lnTo>
                    <a:pt x="62" y="966"/>
                  </a:lnTo>
                  <a:close/>
                  <a:moveTo>
                    <a:pt x="369" y="308"/>
                  </a:moveTo>
                  <a:lnTo>
                    <a:pt x="374" y="303"/>
                  </a:lnTo>
                  <a:lnTo>
                    <a:pt x="383" y="298"/>
                  </a:lnTo>
                  <a:lnTo>
                    <a:pt x="393" y="289"/>
                  </a:lnTo>
                  <a:lnTo>
                    <a:pt x="398" y="284"/>
                  </a:lnTo>
                  <a:lnTo>
                    <a:pt x="407" y="279"/>
                  </a:lnTo>
                  <a:lnTo>
                    <a:pt x="479" y="370"/>
                  </a:lnTo>
                  <a:lnTo>
                    <a:pt x="489" y="385"/>
                  </a:lnTo>
                  <a:lnTo>
                    <a:pt x="499" y="394"/>
                  </a:lnTo>
                  <a:lnTo>
                    <a:pt x="503" y="413"/>
                  </a:lnTo>
                  <a:lnTo>
                    <a:pt x="503" y="423"/>
                  </a:lnTo>
                  <a:lnTo>
                    <a:pt x="503" y="437"/>
                  </a:lnTo>
                  <a:lnTo>
                    <a:pt x="503" y="447"/>
                  </a:lnTo>
                  <a:lnTo>
                    <a:pt x="499" y="452"/>
                  </a:lnTo>
                  <a:lnTo>
                    <a:pt x="499" y="461"/>
                  </a:lnTo>
                  <a:lnTo>
                    <a:pt x="494" y="466"/>
                  </a:lnTo>
                  <a:lnTo>
                    <a:pt x="489" y="471"/>
                  </a:lnTo>
                  <a:lnTo>
                    <a:pt x="479" y="476"/>
                  </a:lnTo>
                  <a:lnTo>
                    <a:pt x="479" y="481"/>
                  </a:lnTo>
                  <a:lnTo>
                    <a:pt x="470" y="485"/>
                  </a:lnTo>
                  <a:lnTo>
                    <a:pt x="465" y="485"/>
                  </a:lnTo>
                  <a:lnTo>
                    <a:pt x="460" y="490"/>
                  </a:lnTo>
                  <a:lnTo>
                    <a:pt x="451" y="490"/>
                  </a:lnTo>
                  <a:lnTo>
                    <a:pt x="446" y="495"/>
                  </a:lnTo>
                  <a:lnTo>
                    <a:pt x="431" y="490"/>
                  </a:lnTo>
                  <a:lnTo>
                    <a:pt x="422" y="485"/>
                  </a:lnTo>
                  <a:lnTo>
                    <a:pt x="407" y="481"/>
                  </a:lnTo>
                  <a:lnTo>
                    <a:pt x="393" y="471"/>
                  </a:lnTo>
                  <a:lnTo>
                    <a:pt x="383" y="461"/>
                  </a:lnTo>
                  <a:lnTo>
                    <a:pt x="297" y="385"/>
                  </a:lnTo>
                  <a:lnTo>
                    <a:pt x="302" y="380"/>
                  </a:lnTo>
                  <a:lnTo>
                    <a:pt x="307" y="370"/>
                  </a:lnTo>
                  <a:lnTo>
                    <a:pt x="316" y="365"/>
                  </a:lnTo>
                  <a:lnTo>
                    <a:pt x="321" y="356"/>
                  </a:lnTo>
                  <a:lnTo>
                    <a:pt x="331" y="346"/>
                  </a:lnTo>
                  <a:lnTo>
                    <a:pt x="412" y="433"/>
                  </a:lnTo>
                  <a:lnTo>
                    <a:pt x="427" y="442"/>
                  </a:lnTo>
                  <a:lnTo>
                    <a:pt x="436" y="447"/>
                  </a:lnTo>
                  <a:lnTo>
                    <a:pt x="441" y="447"/>
                  </a:lnTo>
                  <a:lnTo>
                    <a:pt x="446" y="447"/>
                  </a:lnTo>
                  <a:lnTo>
                    <a:pt x="451" y="442"/>
                  </a:lnTo>
                  <a:lnTo>
                    <a:pt x="455" y="442"/>
                  </a:lnTo>
                  <a:lnTo>
                    <a:pt x="455" y="437"/>
                  </a:lnTo>
                  <a:lnTo>
                    <a:pt x="460" y="433"/>
                  </a:lnTo>
                  <a:lnTo>
                    <a:pt x="460" y="428"/>
                  </a:lnTo>
                  <a:lnTo>
                    <a:pt x="460" y="423"/>
                  </a:lnTo>
                  <a:lnTo>
                    <a:pt x="455" y="413"/>
                  </a:lnTo>
                  <a:lnTo>
                    <a:pt x="446" y="399"/>
                  </a:lnTo>
                  <a:lnTo>
                    <a:pt x="369" y="308"/>
                  </a:lnTo>
                  <a:close/>
                  <a:moveTo>
                    <a:pt x="479" y="221"/>
                  </a:moveTo>
                  <a:lnTo>
                    <a:pt x="489" y="216"/>
                  </a:lnTo>
                  <a:lnTo>
                    <a:pt x="499" y="207"/>
                  </a:lnTo>
                  <a:lnTo>
                    <a:pt x="508" y="202"/>
                  </a:lnTo>
                  <a:lnTo>
                    <a:pt x="518" y="197"/>
                  </a:lnTo>
                  <a:lnTo>
                    <a:pt x="527" y="192"/>
                  </a:lnTo>
                  <a:lnTo>
                    <a:pt x="537" y="188"/>
                  </a:lnTo>
                  <a:lnTo>
                    <a:pt x="547" y="183"/>
                  </a:lnTo>
                  <a:lnTo>
                    <a:pt x="556" y="178"/>
                  </a:lnTo>
                  <a:lnTo>
                    <a:pt x="566" y="173"/>
                  </a:lnTo>
                  <a:lnTo>
                    <a:pt x="575" y="168"/>
                  </a:lnTo>
                  <a:lnTo>
                    <a:pt x="585" y="164"/>
                  </a:lnTo>
                  <a:lnTo>
                    <a:pt x="595" y="159"/>
                  </a:lnTo>
                  <a:lnTo>
                    <a:pt x="604" y="154"/>
                  </a:lnTo>
                  <a:lnTo>
                    <a:pt x="614" y="149"/>
                  </a:lnTo>
                  <a:lnTo>
                    <a:pt x="633" y="192"/>
                  </a:lnTo>
                  <a:lnTo>
                    <a:pt x="623" y="197"/>
                  </a:lnTo>
                  <a:lnTo>
                    <a:pt x="614" y="202"/>
                  </a:lnTo>
                  <a:lnTo>
                    <a:pt x="609" y="207"/>
                  </a:lnTo>
                  <a:lnTo>
                    <a:pt x="599" y="207"/>
                  </a:lnTo>
                  <a:lnTo>
                    <a:pt x="590" y="212"/>
                  </a:lnTo>
                  <a:lnTo>
                    <a:pt x="657" y="346"/>
                  </a:lnTo>
                  <a:lnTo>
                    <a:pt x="647" y="351"/>
                  </a:lnTo>
                  <a:lnTo>
                    <a:pt x="643" y="356"/>
                  </a:lnTo>
                  <a:lnTo>
                    <a:pt x="638" y="356"/>
                  </a:lnTo>
                  <a:lnTo>
                    <a:pt x="628" y="361"/>
                  </a:lnTo>
                  <a:lnTo>
                    <a:pt x="623" y="365"/>
                  </a:lnTo>
                  <a:lnTo>
                    <a:pt x="547" y="236"/>
                  </a:lnTo>
                  <a:lnTo>
                    <a:pt x="542" y="241"/>
                  </a:lnTo>
                  <a:lnTo>
                    <a:pt x="532" y="245"/>
                  </a:lnTo>
                  <a:lnTo>
                    <a:pt x="523" y="250"/>
                  </a:lnTo>
                  <a:lnTo>
                    <a:pt x="518" y="255"/>
                  </a:lnTo>
                  <a:lnTo>
                    <a:pt x="508" y="265"/>
                  </a:lnTo>
                  <a:lnTo>
                    <a:pt x="479" y="221"/>
                  </a:lnTo>
                  <a:close/>
                  <a:moveTo>
                    <a:pt x="1002" y="327"/>
                  </a:moveTo>
                  <a:lnTo>
                    <a:pt x="978" y="341"/>
                  </a:lnTo>
                  <a:lnTo>
                    <a:pt x="950" y="370"/>
                  </a:lnTo>
                  <a:lnTo>
                    <a:pt x="926" y="413"/>
                  </a:lnTo>
                  <a:lnTo>
                    <a:pt x="906" y="466"/>
                  </a:lnTo>
                  <a:lnTo>
                    <a:pt x="897" y="495"/>
                  </a:lnTo>
                  <a:lnTo>
                    <a:pt x="892" y="524"/>
                  </a:lnTo>
                  <a:lnTo>
                    <a:pt x="892" y="553"/>
                  </a:lnTo>
                  <a:lnTo>
                    <a:pt x="892" y="582"/>
                  </a:lnTo>
                  <a:lnTo>
                    <a:pt x="902" y="610"/>
                  </a:lnTo>
                  <a:lnTo>
                    <a:pt x="911" y="639"/>
                  </a:lnTo>
                  <a:lnTo>
                    <a:pt x="926" y="668"/>
                  </a:lnTo>
                  <a:lnTo>
                    <a:pt x="950" y="697"/>
                  </a:lnTo>
                  <a:lnTo>
                    <a:pt x="945" y="706"/>
                  </a:lnTo>
                  <a:lnTo>
                    <a:pt x="940" y="711"/>
                  </a:lnTo>
                  <a:lnTo>
                    <a:pt x="935" y="721"/>
                  </a:lnTo>
                  <a:lnTo>
                    <a:pt x="926" y="726"/>
                  </a:lnTo>
                  <a:lnTo>
                    <a:pt x="916" y="730"/>
                  </a:lnTo>
                  <a:lnTo>
                    <a:pt x="906" y="730"/>
                  </a:lnTo>
                  <a:lnTo>
                    <a:pt x="897" y="726"/>
                  </a:lnTo>
                  <a:lnTo>
                    <a:pt x="858" y="687"/>
                  </a:lnTo>
                  <a:lnTo>
                    <a:pt x="820" y="663"/>
                  </a:lnTo>
                  <a:lnTo>
                    <a:pt x="782" y="644"/>
                  </a:lnTo>
                  <a:lnTo>
                    <a:pt x="748" y="630"/>
                  </a:lnTo>
                  <a:lnTo>
                    <a:pt x="710" y="625"/>
                  </a:lnTo>
                  <a:lnTo>
                    <a:pt x="676" y="625"/>
                  </a:lnTo>
                  <a:lnTo>
                    <a:pt x="643" y="630"/>
                  </a:lnTo>
                  <a:lnTo>
                    <a:pt x="614" y="639"/>
                  </a:lnTo>
                  <a:lnTo>
                    <a:pt x="556" y="668"/>
                  </a:lnTo>
                  <a:lnTo>
                    <a:pt x="513" y="697"/>
                  </a:lnTo>
                  <a:lnTo>
                    <a:pt x="484" y="726"/>
                  </a:lnTo>
                  <a:lnTo>
                    <a:pt x="470" y="750"/>
                  </a:lnTo>
                  <a:lnTo>
                    <a:pt x="470" y="764"/>
                  </a:lnTo>
                  <a:lnTo>
                    <a:pt x="489" y="788"/>
                  </a:lnTo>
                  <a:lnTo>
                    <a:pt x="518" y="812"/>
                  </a:lnTo>
                  <a:lnTo>
                    <a:pt x="566" y="841"/>
                  </a:lnTo>
                  <a:lnTo>
                    <a:pt x="590" y="850"/>
                  </a:lnTo>
                  <a:lnTo>
                    <a:pt x="623" y="860"/>
                  </a:lnTo>
                  <a:lnTo>
                    <a:pt x="657" y="870"/>
                  </a:lnTo>
                  <a:lnTo>
                    <a:pt x="691" y="875"/>
                  </a:lnTo>
                  <a:lnTo>
                    <a:pt x="734" y="875"/>
                  </a:lnTo>
                  <a:lnTo>
                    <a:pt x="777" y="875"/>
                  </a:lnTo>
                  <a:lnTo>
                    <a:pt x="820" y="870"/>
                  </a:lnTo>
                  <a:lnTo>
                    <a:pt x="868" y="855"/>
                  </a:lnTo>
                  <a:lnTo>
                    <a:pt x="882" y="855"/>
                  </a:lnTo>
                  <a:lnTo>
                    <a:pt x="897" y="865"/>
                  </a:lnTo>
                  <a:lnTo>
                    <a:pt x="911" y="889"/>
                  </a:lnTo>
                  <a:lnTo>
                    <a:pt x="921" y="923"/>
                  </a:lnTo>
                  <a:lnTo>
                    <a:pt x="935" y="966"/>
                  </a:lnTo>
                  <a:lnTo>
                    <a:pt x="945" y="1028"/>
                  </a:lnTo>
                  <a:lnTo>
                    <a:pt x="954" y="1100"/>
                  </a:lnTo>
                  <a:lnTo>
                    <a:pt x="964" y="1192"/>
                  </a:lnTo>
                  <a:lnTo>
                    <a:pt x="959" y="1192"/>
                  </a:lnTo>
                  <a:lnTo>
                    <a:pt x="954" y="1196"/>
                  </a:lnTo>
                  <a:lnTo>
                    <a:pt x="940" y="1196"/>
                  </a:lnTo>
                  <a:lnTo>
                    <a:pt x="930" y="1196"/>
                  </a:lnTo>
                  <a:lnTo>
                    <a:pt x="916" y="1196"/>
                  </a:lnTo>
                  <a:lnTo>
                    <a:pt x="902" y="1196"/>
                  </a:lnTo>
                  <a:lnTo>
                    <a:pt x="892" y="1192"/>
                  </a:lnTo>
                  <a:lnTo>
                    <a:pt x="887" y="1187"/>
                  </a:lnTo>
                  <a:lnTo>
                    <a:pt x="873" y="1143"/>
                  </a:lnTo>
                  <a:lnTo>
                    <a:pt x="849" y="1100"/>
                  </a:lnTo>
                  <a:lnTo>
                    <a:pt x="825" y="1062"/>
                  </a:lnTo>
                  <a:lnTo>
                    <a:pt x="801" y="1028"/>
                  </a:lnTo>
                  <a:lnTo>
                    <a:pt x="772" y="995"/>
                  </a:lnTo>
                  <a:lnTo>
                    <a:pt x="739" y="971"/>
                  </a:lnTo>
                  <a:lnTo>
                    <a:pt x="700" y="951"/>
                  </a:lnTo>
                  <a:lnTo>
                    <a:pt x="662" y="942"/>
                  </a:lnTo>
                  <a:lnTo>
                    <a:pt x="623" y="942"/>
                  </a:lnTo>
                  <a:lnTo>
                    <a:pt x="590" y="947"/>
                  </a:lnTo>
                  <a:lnTo>
                    <a:pt x="556" y="951"/>
                  </a:lnTo>
                  <a:lnTo>
                    <a:pt x="518" y="966"/>
                  </a:lnTo>
                  <a:lnTo>
                    <a:pt x="484" y="985"/>
                  </a:lnTo>
                  <a:lnTo>
                    <a:pt x="446" y="1009"/>
                  </a:lnTo>
                  <a:lnTo>
                    <a:pt x="412" y="1038"/>
                  </a:lnTo>
                  <a:lnTo>
                    <a:pt x="379" y="1071"/>
                  </a:lnTo>
                  <a:lnTo>
                    <a:pt x="374" y="1076"/>
                  </a:lnTo>
                  <a:lnTo>
                    <a:pt x="374" y="1086"/>
                  </a:lnTo>
                  <a:lnTo>
                    <a:pt x="379" y="1100"/>
                  </a:lnTo>
                  <a:lnTo>
                    <a:pt x="388" y="1115"/>
                  </a:lnTo>
                  <a:lnTo>
                    <a:pt x="417" y="1148"/>
                  </a:lnTo>
                  <a:lnTo>
                    <a:pt x="465" y="1182"/>
                  </a:lnTo>
                  <a:lnTo>
                    <a:pt x="494" y="1201"/>
                  </a:lnTo>
                  <a:lnTo>
                    <a:pt x="527" y="1216"/>
                  </a:lnTo>
                  <a:lnTo>
                    <a:pt x="571" y="1235"/>
                  </a:lnTo>
                  <a:lnTo>
                    <a:pt x="614" y="1249"/>
                  </a:lnTo>
                  <a:lnTo>
                    <a:pt x="662" y="1259"/>
                  </a:lnTo>
                  <a:lnTo>
                    <a:pt x="719" y="1268"/>
                  </a:lnTo>
                  <a:lnTo>
                    <a:pt x="777" y="1278"/>
                  </a:lnTo>
                  <a:lnTo>
                    <a:pt x="844" y="1283"/>
                  </a:lnTo>
                  <a:lnTo>
                    <a:pt x="854" y="1422"/>
                  </a:lnTo>
                  <a:lnTo>
                    <a:pt x="906" y="1422"/>
                  </a:lnTo>
                  <a:lnTo>
                    <a:pt x="902" y="1283"/>
                  </a:lnTo>
                  <a:lnTo>
                    <a:pt x="964" y="1278"/>
                  </a:lnTo>
                  <a:lnTo>
                    <a:pt x="969" y="1427"/>
                  </a:lnTo>
                  <a:lnTo>
                    <a:pt x="1002" y="1427"/>
                  </a:lnTo>
                  <a:lnTo>
                    <a:pt x="1036" y="1427"/>
                  </a:lnTo>
                  <a:lnTo>
                    <a:pt x="1041" y="1278"/>
                  </a:lnTo>
                  <a:lnTo>
                    <a:pt x="1108" y="1283"/>
                  </a:lnTo>
                  <a:lnTo>
                    <a:pt x="1098" y="1422"/>
                  </a:lnTo>
                  <a:lnTo>
                    <a:pt x="1156" y="1422"/>
                  </a:lnTo>
                  <a:lnTo>
                    <a:pt x="1166" y="1283"/>
                  </a:lnTo>
                  <a:lnTo>
                    <a:pt x="1233" y="1278"/>
                  </a:lnTo>
                  <a:lnTo>
                    <a:pt x="1295" y="1268"/>
                  </a:lnTo>
                  <a:lnTo>
                    <a:pt x="1353" y="1259"/>
                  </a:lnTo>
                  <a:lnTo>
                    <a:pt x="1401" y="1249"/>
                  </a:lnTo>
                  <a:lnTo>
                    <a:pt x="1449" y="1235"/>
                  </a:lnTo>
                  <a:lnTo>
                    <a:pt x="1492" y="1216"/>
                  </a:lnTo>
                  <a:lnTo>
                    <a:pt x="1525" y="1201"/>
                  </a:lnTo>
                  <a:lnTo>
                    <a:pt x="1559" y="1182"/>
                  </a:lnTo>
                  <a:lnTo>
                    <a:pt x="1607" y="1148"/>
                  </a:lnTo>
                  <a:lnTo>
                    <a:pt x="1636" y="1115"/>
                  </a:lnTo>
                  <a:lnTo>
                    <a:pt x="1645" y="1100"/>
                  </a:lnTo>
                  <a:lnTo>
                    <a:pt x="1650" y="1086"/>
                  </a:lnTo>
                  <a:lnTo>
                    <a:pt x="1650" y="1076"/>
                  </a:lnTo>
                  <a:lnTo>
                    <a:pt x="1645" y="1071"/>
                  </a:lnTo>
                  <a:lnTo>
                    <a:pt x="1612" y="1038"/>
                  </a:lnTo>
                  <a:lnTo>
                    <a:pt x="1573" y="1009"/>
                  </a:lnTo>
                  <a:lnTo>
                    <a:pt x="1540" y="985"/>
                  </a:lnTo>
                  <a:lnTo>
                    <a:pt x="1501" y="966"/>
                  </a:lnTo>
                  <a:lnTo>
                    <a:pt x="1463" y="951"/>
                  </a:lnTo>
                  <a:lnTo>
                    <a:pt x="1429" y="947"/>
                  </a:lnTo>
                  <a:lnTo>
                    <a:pt x="1391" y="942"/>
                  </a:lnTo>
                  <a:lnTo>
                    <a:pt x="1357" y="942"/>
                  </a:lnTo>
                  <a:lnTo>
                    <a:pt x="1314" y="951"/>
                  </a:lnTo>
                  <a:lnTo>
                    <a:pt x="1276" y="971"/>
                  </a:lnTo>
                  <a:lnTo>
                    <a:pt x="1242" y="995"/>
                  </a:lnTo>
                  <a:lnTo>
                    <a:pt x="1209" y="1028"/>
                  </a:lnTo>
                  <a:lnTo>
                    <a:pt x="1185" y="1062"/>
                  </a:lnTo>
                  <a:lnTo>
                    <a:pt x="1161" y="1100"/>
                  </a:lnTo>
                  <a:lnTo>
                    <a:pt x="1137" y="1143"/>
                  </a:lnTo>
                  <a:lnTo>
                    <a:pt x="1118" y="1187"/>
                  </a:lnTo>
                  <a:lnTo>
                    <a:pt x="1113" y="1192"/>
                  </a:lnTo>
                  <a:lnTo>
                    <a:pt x="1103" y="1196"/>
                  </a:lnTo>
                  <a:lnTo>
                    <a:pt x="1089" y="1196"/>
                  </a:lnTo>
                  <a:lnTo>
                    <a:pt x="1079" y="1196"/>
                  </a:lnTo>
                  <a:lnTo>
                    <a:pt x="1065" y="1196"/>
                  </a:lnTo>
                  <a:lnTo>
                    <a:pt x="1050" y="1196"/>
                  </a:lnTo>
                  <a:lnTo>
                    <a:pt x="1046" y="1192"/>
                  </a:lnTo>
                  <a:lnTo>
                    <a:pt x="1041" y="1192"/>
                  </a:lnTo>
                  <a:lnTo>
                    <a:pt x="1050" y="1100"/>
                  </a:lnTo>
                  <a:lnTo>
                    <a:pt x="1060" y="1028"/>
                  </a:lnTo>
                  <a:lnTo>
                    <a:pt x="1074" y="966"/>
                  </a:lnTo>
                  <a:lnTo>
                    <a:pt x="1084" y="923"/>
                  </a:lnTo>
                  <a:lnTo>
                    <a:pt x="1098" y="889"/>
                  </a:lnTo>
                  <a:lnTo>
                    <a:pt x="1113" y="865"/>
                  </a:lnTo>
                  <a:lnTo>
                    <a:pt x="1122" y="855"/>
                  </a:lnTo>
                  <a:lnTo>
                    <a:pt x="1142" y="855"/>
                  </a:lnTo>
                  <a:lnTo>
                    <a:pt x="1190" y="870"/>
                  </a:lnTo>
                  <a:lnTo>
                    <a:pt x="1237" y="875"/>
                  </a:lnTo>
                  <a:lnTo>
                    <a:pt x="1281" y="875"/>
                  </a:lnTo>
                  <a:lnTo>
                    <a:pt x="1319" y="875"/>
                  </a:lnTo>
                  <a:lnTo>
                    <a:pt x="1357" y="870"/>
                  </a:lnTo>
                  <a:lnTo>
                    <a:pt x="1396" y="860"/>
                  </a:lnTo>
                  <a:lnTo>
                    <a:pt x="1425" y="850"/>
                  </a:lnTo>
                  <a:lnTo>
                    <a:pt x="1453" y="841"/>
                  </a:lnTo>
                  <a:lnTo>
                    <a:pt x="1501" y="812"/>
                  </a:lnTo>
                  <a:lnTo>
                    <a:pt x="1530" y="788"/>
                  </a:lnTo>
                  <a:lnTo>
                    <a:pt x="1549" y="764"/>
                  </a:lnTo>
                  <a:lnTo>
                    <a:pt x="1554" y="750"/>
                  </a:lnTo>
                  <a:lnTo>
                    <a:pt x="1540" y="726"/>
                  </a:lnTo>
                  <a:lnTo>
                    <a:pt x="1506" y="697"/>
                  </a:lnTo>
                  <a:lnTo>
                    <a:pt x="1463" y="668"/>
                  </a:lnTo>
                  <a:lnTo>
                    <a:pt x="1405" y="639"/>
                  </a:lnTo>
                  <a:lnTo>
                    <a:pt x="1372" y="630"/>
                  </a:lnTo>
                  <a:lnTo>
                    <a:pt x="1338" y="625"/>
                  </a:lnTo>
                  <a:lnTo>
                    <a:pt x="1300" y="625"/>
                  </a:lnTo>
                  <a:lnTo>
                    <a:pt x="1266" y="630"/>
                  </a:lnTo>
                  <a:lnTo>
                    <a:pt x="1228" y="644"/>
                  </a:lnTo>
                  <a:lnTo>
                    <a:pt x="1190" y="663"/>
                  </a:lnTo>
                  <a:lnTo>
                    <a:pt x="1146" y="687"/>
                  </a:lnTo>
                  <a:lnTo>
                    <a:pt x="1108" y="726"/>
                  </a:lnTo>
                  <a:lnTo>
                    <a:pt x="1098" y="730"/>
                  </a:lnTo>
                  <a:lnTo>
                    <a:pt x="1089" y="730"/>
                  </a:lnTo>
                  <a:lnTo>
                    <a:pt x="1079" y="726"/>
                  </a:lnTo>
                  <a:lnTo>
                    <a:pt x="1074" y="721"/>
                  </a:lnTo>
                  <a:lnTo>
                    <a:pt x="1065" y="711"/>
                  </a:lnTo>
                  <a:lnTo>
                    <a:pt x="1060" y="706"/>
                  </a:lnTo>
                  <a:lnTo>
                    <a:pt x="1055" y="697"/>
                  </a:lnTo>
                  <a:lnTo>
                    <a:pt x="1079" y="668"/>
                  </a:lnTo>
                  <a:lnTo>
                    <a:pt x="1094" y="639"/>
                  </a:lnTo>
                  <a:lnTo>
                    <a:pt x="1108" y="610"/>
                  </a:lnTo>
                  <a:lnTo>
                    <a:pt x="1113" y="582"/>
                  </a:lnTo>
                  <a:lnTo>
                    <a:pt x="1118" y="553"/>
                  </a:lnTo>
                  <a:lnTo>
                    <a:pt x="1113" y="524"/>
                  </a:lnTo>
                  <a:lnTo>
                    <a:pt x="1108" y="495"/>
                  </a:lnTo>
                  <a:lnTo>
                    <a:pt x="1103" y="466"/>
                  </a:lnTo>
                  <a:lnTo>
                    <a:pt x="1079" y="413"/>
                  </a:lnTo>
                  <a:lnTo>
                    <a:pt x="1055" y="370"/>
                  </a:lnTo>
                  <a:lnTo>
                    <a:pt x="1041" y="356"/>
                  </a:lnTo>
                  <a:lnTo>
                    <a:pt x="1026" y="341"/>
                  </a:lnTo>
                  <a:lnTo>
                    <a:pt x="1012" y="332"/>
                  </a:lnTo>
                  <a:lnTo>
                    <a:pt x="1002" y="327"/>
                  </a:lnTo>
                  <a:close/>
                </a:path>
              </a:pathLst>
            </a:custGeom>
            <a:solidFill>
              <a:srgbClr val="000080"/>
            </a:solidFill>
            <a:ln w="9525">
              <a:solidFill>
                <a:schemeClr val="tx1"/>
              </a:solidFill>
              <a:round/>
              <a:headEnd/>
              <a:tailEnd/>
            </a:ln>
          </p:spPr>
          <p:txBody>
            <a:bodyPr/>
            <a:lstStyle/>
            <a:p>
              <a:endParaRPr lang="en-US"/>
            </a:p>
          </p:txBody>
        </p:sp>
        <p:sp>
          <p:nvSpPr>
            <p:cNvPr id="213004" name="Freeform 6"/>
            <p:cNvSpPr>
              <a:spLocks/>
            </p:cNvSpPr>
            <p:nvPr/>
          </p:nvSpPr>
          <p:spPr bwMode="auto">
            <a:xfrm>
              <a:off x="6152" y="2679"/>
              <a:ext cx="379" cy="197"/>
            </a:xfrm>
            <a:custGeom>
              <a:avLst/>
              <a:gdLst>
                <a:gd name="T0" fmla="*/ 177 w 379"/>
                <a:gd name="T1" fmla="*/ 5 h 197"/>
                <a:gd name="T2" fmla="*/ 225 w 379"/>
                <a:gd name="T3" fmla="*/ 0 h 197"/>
                <a:gd name="T4" fmla="*/ 263 w 379"/>
                <a:gd name="T5" fmla="*/ 5 h 197"/>
                <a:gd name="T6" fmla="*/ 302 w 379"/>
                <a:gd name="T7" fmla="*/ 15 h 197"/>
                <a:gd name="T8" fmla="*/ 326 w 379"/>
                <a:gd name="T9" fmla="*/ 29 h 197"/>
                <a:gd name="T10" fmla="*/ 350 w 379"/>
                <a:gd name="T11" fmla="*/ 43 h 197"/>
                <a:gd name="T12" fmla="*/ 364 w 379"/>
                <a:gd name="T13" fmla="*/ 58 h 197"/>
                <a:gd name="T14" fmla="*/ 374 w 379"/>
                <a:gd name="T15" fmla="*/ 72 h 197"/>
                <a:gd name="T16" fmla="*/ 379 w 379"/>
                <a:gd name="T17" fmla="*/ 82 h 197"/>
                <a:gd name="T18" fmla="*/ 374 w 379"/>
                <a:gd name="T19" fmla="*/ 91 h 197"/>
                <a:gd name="T20" fmla="*/ 364 w 379"/>
                <a:gd name="T21" fmla="*/ 101 h 197"/>
                <a:gd name="T22" fmla="*/ 350 w 379"/>
                <a:gd name="T23" fmla="*/ 111 h 197"/>
                <a:gd name="T24" fmla="*/ 331 w 379"/>
                <a:gd name="T25" fmla="*/ 125 h 197"/>
                <a:gd name="T26" fmla="*/ 302 w 379"/>
                <a:gd name="T27" fmla="*/ 139 h 197"/>
                <a:gd name="T28" fmla="*/ 273 w 379"/>
                <a:gd name="T29" fmla="*/ 154 h 197"/>
                <a:gd name="T30" fmla="*/ 239 w 379"/>
                <a:gd name="T31" fmla="*/ 163 h 197"/>
                <a:gd name="T32" fmla="*/ 201 w 379"/>
                <a:gd name="T33" fmla="*/ 178 h 197"/>
                <a:gd name="T34" fmla="*/ 158 w 379"/>
                <a:gd name="T35" fmla="*/ 188 h 197"/>
                <a:gd name="T36" fmla="*/ 124 w 379"/>
                <a:gd name="T37" fmla="*/ 192 h 197"/>
                <a:gd name="T38" fmla="*/ 91 w 379"/>
                <a:gd name="T39" fmla="*/ 197 h 197"/>
                <a:gd name="T40" fmla="*/ 62 w 379"/>
                <a:gd name="T41" fmla="*/ 197 h 197"/>
                <a:gd name="T42" fmla="*/ 38 w 379"/>
                <a:gd name="T43" fmla="*/ 197 h 197"/>
                <a:gd name="T44" fmla="*/ 19 w 379"/>
                <a:gd name="T45" fmla="*/ 192 h 197"/>
                <a:gd name="T46" fmla="*/ 4 w 379"/>
                <a:gd name="T47" fmla="*/ 192 h 197"/>
                <a:gd name="T48" fmla="*/ 0 w 379"/>
                <a:gd name="T49" fmla="*/ 183 h 197"/>
                <a:gd name="T50" fmla="*/ 4 w 379"/>
                <a:gd name="T51" fmla="*/ 173 h 197"/>
                <a:gd name="T52" fmla="*/ 9 w 379"/>
                <a:gd name="T53" fmla="*/ 149 h 197"/>
                <a:gd name="T54" fmla="*/ 19 w 379"/>
                <a:gd name="T55" fmla="*/ 125 h 197"/>
                <a:gd name="T56" fmla="*/ 38 w 379"/>
                <a:gd name="T57" fmla="*/ 91 h 197"/>
                <a:gd name="T58" fmla="*/ 62 w 379"/>
                <a:gd name="T59" fmla="*/ 63 h 197"/>
                <a:gd name="T60" fmla="*/ 91 w 379"/>
                <a:gd name="T61" fmla="*/ 39 h 197"/>
                <a:gd name="T62" fmla="*/ 110 w 379"/>
                <a:gd name="T63" fmla="*/ 24 h 197"/>
                <a:gd name="T64" fmla="*/ 129 w 379"/>
                <a:gd name="T65" fmla="*/ 15 h 197"/>
                <a:gd name="T66" fmla="*/ 153 w 379"/>
                <a:gd name="T67" fmla="*/ 10 h 197"/>
                <a:gd name="T68" fmla="*/ 177 w 379"/>
                <a:gd name="T69" fmla="*/ 5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
                <a:gd name="T106" fmla="*/ 0 h 197"/>
                <a:gd name="T107" fmla="*/ 379 w 379"/>
                <a:gd name="T108" fmla="*/ 197 h 1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 h="197">
                  <a:moveTo>
                    <a:pt x="177" y="5"/>
                  </a:moveTo>
                  <a:lnTo>
                    <a:pt x="225" y="0"/>
                  </a:lnTo>
                  <a:lnTo>
                    <a:pt x="263" y="5"/>
                  </a:lnTo>
                  <a:lnTo>
                    <a:pt x="302" y="15"/>
                  </a:lnTo>
                  <a:lnTo>
                    <a:pt x="326" y="29"/>
                  </a:lnTo>
                  <a:lnTo>
                    <a:pt x="350" y="43"/>
                  </a:lnTo>
                  <a:lnTo>
                    <a:pt x="364" y="58"/>
                  </a:lnTo>
                  <a:lnTo>
                    <a:pt x="374" y="72"/>
                  </a:lnTo>
                  <a:lnTo>
                    <a:pt x="379" y="82"/>
                  </a:lnTo>
                  <a:lnTo>
                    <a:pt x="374" y="91"/>
                  </a:lnTo>
                  <a:lnTo>
                    <a:pt x="364" y="101"/>
                  </a:lnTo>
                  <a:lnTo>
                    <a:pt x="350" y="111"/>
                  </a:lnTo>
                  <a:lnTo>
                    <a:pt x="331" y="125"/>
                  </a:lnTo>
                  <a:lnTo>
                    <a:pt x="302" y="139"/>
                  </a:lnTo>
                  <a:lnTo>
                    <a:pt x="273" y="154"/>
                  </a:lnTo>
                  <a:lnTo>
                    <a:pt x="239" y="163"/>
                  </a:lnTo>
                  <a:lnTo>
                    <a:pt x="201" y="178"/>
                  </a:lnTo>
                  <a:lnTo>
                    <a:pt x="158" y="188"/>
                  </a:lnTo>
                  <a:lnTo>
                    <a:pt x="124" y="192"/>
                  </a:lnTo>
                  <a:lnTo>
                    <a:pt x="91" y="197"/>
                  </a:lnTo>
                  <a:lnTo>
                    <a:pt x="62" y="197"/>
                  </a:lnTo>
                  <a:lnTo>
                    <a:pt x="38" y="197"/>
                  </a:lnTo>
                  <a:lnTo>
                    <a:pt x="19" y="192"/>
                  </a:lnTo>
                  <a:lnTo>
                    <a:pt x="4" y="192"/>
                  </a:lnTo>
                  <a:lnTo>
                    <a:pt x="0" y="183"/>
                  </a:lnTo>
                  <a:lnTo>
                    <a:pt x="4" y="173"/>
                  </a:lnTo>
                  <a:lnTo>
                    <a:pt x="9" y="149"/>
                  </a:lnTo>
                  <a:lnTo>
                    <a:pt x="19" y="125"/>
                  </a:lnTo>
                  <a:lnTo>
                    <a:pt x="38" y="91"/>
                  </a:lnTo>
                  <a:lnTo>
                    <a:pt x="62" y="63"/>
                  </a:lnTo>
                  <a:lnTo>
                    <a:pt x="91" y="39"/>
                  </a:lnTo>
                  <a:lnTo>
                    <a:pt x="110" y="24"/>
                  </a:lnTo>
                  <a:lnTo>
                    <a:pt x="129" y="15"/>
                  </a:lnTo>
                  <a:lnTo>
                    <a:pt x="153" y="10"/>
                  </a:lnTo>
                  <a:lnTo>
                    <a:pt x="177" y="5"/>
                  </a:lnTo>
                  <a:close/>
                </a:path>
              </a:pathLst>
            </a:custGeom>
            <a:solidFill>
              <a:srgbClr val="000080"/>
            </a:solidFill>
            <a:ln w="9525">
              <a:solidFill>
                <a:schemeClr val="tx1"/>
              </a:solidFill>
              <a:round/>
              <a:headEnd/>
              <a:tailEnd/>
            </a:ln>
          </p:spPr>
          <p:txBody>
            <a:bodyPr/>
            <a:lstStyle/>
            <a:p>
              <a:endParaRPr lang="en-US"/>
            </a:p>
          </p:txBody>
        </p:sp>
        <p:sp>
          <p:nvSpPr>
            <p:cNvPr id="213005" name="Freeform 7"/>
            <p:cNvSpPr>
              <a:spLocks/>
            </p:cNvSpPr>
            <p:nvPr/>
          </p:nvSpPr>
          <p:spPr bwMode="auto">
            <a:xfrm>
              <a:off x="5413" y="2674"/>
              <a:ext cx="379" cy="197"/>
            </a:xfrm>
            <a:custGeom>
              <a:avLst/>
              <a:gdLst>
                <a:gd name="T0" fmla="*/ 201 w 379"/>
                <a:gd name="T1" fmla="*/ 0 h 197"/>
                <a:gd name="T2" fmla="*/ 153 w 379"/>
                <a:gd name="T3" fmla="*/ 0 h 197"/>
                <a:gd name="T4" fmla="*/ 115 w 379"/>
                <a:gd name="T5" fmla="*/ 5 h 197"/>
                <a:gd name="T6" fmla="*/ 81 w 379"/>
                <a:gd name="T7" fmla="*/ 15 h 197"/>
                <a:gd name="T8" fmla="*/ 52 w 379"/>
                <a:gd name="T9" fmla="*/ 29 h 197"/>
                <a:gd name="T10" fmla="*/ 28 w 379"/>
                <a:gd name="T11" fmla="*/ 44 h 197"/>
                <a:gd name="T12" fmla="*/ 14 w 379"/>
                <a:gd name="T13" fmla="*/ 58 h 197"/>
                <a:gd name="T14" fmla="*/ 4 w 379"/>
                <a:gd name="T15" fmla="*/ 72 h 197"/>
                <a:gd name="T16" fmla="*/ 0 w 379"/>
                <a:gd name="T17" fmla="*/ 82 h 197"/>
                <a:gd name="T18" fmla="*/ 4 w 379"/>
                <a:gd name="T19" fmla="*/ 87 h 197"/>
                <a:gd name="T20" fmla="*/ 14 w 379"/>
                <a:gd name="T21" fmla="*/ 96 h 197"/>
                <a:gd name="T22" fmla="*/ 28 w 379"/>
                <a:gd name="T23" fmla="*/ 111 h 197"/>
                <a:gd name="T24" fmla="*/ 48 w 379"/>
                <a:gd name="T25" fmla="*/ 120 h 197"/>
                <a:gd name="T26" fmla="*/ 76 w 379"/>
                <a:gd name="T27" fmla="*/ 135 h 197"/>
                <a:gd name="T28" fmla="*/ 105 w 379"/>
                <a:gd name="T29" fmla="*/ 149 h 197"/>
                <a:gd name="T30" fmla="*/ 144 w 379"/>
                <a:gd name="T31" fmla="*/ 164 h 197"/>
                <a:gd name="T32" fmla="*/ 182 w 379"/>
                <a:gd name="T33" fmla="*/ 173 h 197"/>
                <a:gd name="T34" fmla="*/ 220 w 379"/>
                <a:gd name="T35" fmla="*/ 183 h 197"/>
                <a:gd name="T36" fmla="*/ 259 w 379"/>
                <a:gd name="T37" fmla="*/ 188 h 197"/>
                <a:gd name="T38" fmla="*/ 288 w 379"/>
                <a:gd name="T39" fmla="*/ 193 h 197"/>
                <a:gd name="T40" fmla="*/ 321 w 379"/>
                <a:gd name="T41" fmla="*/ 197 h 197"/>
                <a:gd name="T42" fmla="*/ 345 w 379"/>
                <a:gd name="T43" fmla="*/ 197 h 197"/>
                <a:gd name="T44" fmla="*/ 359 w 379"/>
                <a:gd name="T45" fmla="*/ 193 h 197"/>
                <a:gd name="T46" fmla="*/ 374 w 379"/>
                <a:gd name="T47" fmla="*/ 188 h 197"/>
                <a:gd name="T48" fmla="*/ 379 w 379"/>
                <a:gd name="T49" fmla="*/ 183 h 197"/>
                <a:gd name="T50" fmla="*/ 374 w 379"/>
                <a:gd name="T51" fmla="*/ 168 h 197"/>
                <a:gd name="T52" fmla="*/ 369 w 379"/>
                <a:gd name="T53" fmla="*/ 149 h 197"/>
                <a:gd name="T54" fmla="*/ 359 w 379"/>
                <a:gd name="T55" fmla="*/ 120 h 197"/>
                <a:gd name="T56" fmla="*/ 340 w 379"/>
                <a:gd name="T57" fmla="*/ 92 h 197"/>
                <a:gd name="T58" fmla="*/ 316 w 379"/>
                <a:gd name="T59" fmla="*/ 63 h 197"/>
                <a:gd name="T60" fmla="*/ 288 w 379"/>
                <a:gd name="T61" fmla="*/ 34 h 197"/>
                <a:gd name="T62" fmla="*/ 268 w 379"/>
                <a:gd name="T63" fmla="*/ 24 h 197"/>
                <a:gd name="T64" fmla="*/ 249 w 379"/>
                <a:gd name="T65" fmla="*/ 15 h 197"/>
                <a:gd name="T66" fmla="*/ 225 w 379"/>
                <a:gd name="T67" fmla="*/ 5 h 197"/>
                <a:gd name="T68" fmla="*/ 201 w 379"/>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
                <a:gd name="T106" fmla="*/ 0 h 197"/>
                <a:gd name="T107" fmla="*/ 379 w 379"/>
                <a:gd name="T108" fmla="*/ 197 h 1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 h="197">
                  <a:moveTo>
                    <a:pt x="201" y="0"/>
                  </a:moveTo>
                  <a:lnTo>
                    <a:pt x="153" y="0"/>
                  </a:lnTo>
                  <a:lnTo>
                    <a:pt x="115" y="5"/>
                  </a:lnTo>
                  <a:lnTo>
                    <a:pt x="81" y="15"/>
                  </a:lnTo>
                  <a:lnTo>
                    <a:pt x="52" y="29"/>
                  </a:lnTo>
                  <a:lnTo>
                    <a:pt x="28" y="44"/>
                  </a:lnTo>
                  <a:lnTo>
                    <a:pt x="14" y="58"/>
                  </a:lnTo>
                  <a:lnTo>
                    <a:pt x="4" y="72"/>
                  </a:lnTo>
                  <a:lnTo>
                    <a:pt x="0" y="82"/>
                  </a:lnTo>
                  <a:lnTo>
                    <a:pt x="4" y="87"/>
                  </a:lnTo>
                  <a:lnTo>
                    <a:pt x="14" y="96"/>
                  </a:lnTo>
                  <a:lnTo>
                    <a:pt x="28" y="111"/>
                  </a:lnTo>
                  <a:lnTo>
                    <a:pt x="48" y="120"/>
                  </a:lnTo>
                  <a:lnTo>
                    <a:pt x="76" y="135"/>
                  </a:lnTo>
                  <a:lnTo>
                    <a:pt x="105" y="149"/>
                  </a:lnTo>
                  <a:lnTo>
                    <a:pt x="144" y="164"/>
                  </a:lnTo>
                  <a:lnTo>
                    <a:pt x="182" y="173"/>
                  </a:lnTo>
                  <a:lnTo>
                    <a:pt x="220" y="183"/>
                  </a:lnTo>
                  <a:lnTo>
                    <a:pt x="259" y="188"/>
                  </a:lnTo>
                  <a:lnTo>
                    <a:pt x="288" y="193"/>
                  </a:lnTo>
                  <a:lnTo>
                    <a:pt x="321" y="197"/>
                  </a:lnTo>
                  <a:lnTo>
                    <a:pt x="345" y="197"/>
                  </a:lnTo>
                  <a:lnTo>
                    <a:pt x="359" y="193"/>
                  </a:lnTo>
                  <a:lnTo>
                    <a:pt x="374" y="188"/>
                  </a:lnTo>
                  <a:lnTo>
                    <a:pt x="379" y="183"/>
                  </a:lnTo>
                  <a:lnTo>
                    <a:pt x="374" y="168"/>
                  </a:lnTo>
                  <a:lnTo>
                    <a:pt x="369" y="149"/>
                  </a:lnTo>
                  <a:lnTo>
                    <a:pt x="359" y="120"/>
                  </a:lnTo>
                  <a:lnTo>
                    <a:pt x="340" y="92"/>
                  </a:lnTo>
                  <a:lnTo>
                    <a:pt x="316" y="63"/>
                  </a:lnTo>
                  <a:lnTo>
                    <a:pt x="288" y="34"/>
                  </a:lnTo>
                  <a:lnTo>
                    <a:pt x="268" y="24"/>
                  </a:lnTo>
                  <a:lnTo>
                    <a:pt x="249" y="15"/>
                  </a:lnTo>
                  <a:lnTo>
                    <a:pt x="225" y="5"/>
                  </a:lnTo>
                  <a:lnTo>
                    <a:pt x="201" y="0"/>
                  </a:lnTo>
                  <a:close/>
                </a:path>
              </a:pathLst>
            </a:custGeom>
            <a:solidFill>
              <a:srgbClr val="000080"/>
            </a:solidFill>
            <a:ln w="9525">
              <a:solidFill>
                <a:schemeClr val="tx1"/>
              </a:solidFill>
              <a:round/>
              <a:headEnd/>
              <a:tailEnd/>
            </a:ln>
          </p:spPr>
          <p:txBody>
            <a:bodyPr/>
            <a:lstStyle/>
            <a:p>
              <a:endParaRPr lang="en-US"/>
            </a:p>
          </p:txBody>
        </p:sp>
        <p:sp>
          <p:nvSpPr>
            <p:cNvPr id="213006" name="Freeform 8"/>
            <p:cNvSpPr>
              <a:spLocks/>
            </p:cNvSpPr>
            <p:nvPr/>
          </p:nvSpPr>
          <p:spPr bwMode="auto">
            <a:xfrm>
              <a:off x="5926" y="2074"/>
              <a:ext cx="82" cy="264"/>
            </a:xfrm>
            <a:custGeom>
              <a:avLst/>
              <a:gdLst>
                <a:gd name="T0" fmla="*/ 43 w 82"/>
                <a:gd name="T1" fmla="*/ 0 h 264"/>
                <a:gd name="T2" fmla="*/ 48 w 82"/>
                <a:gd name="T3" fmla="*/ 0 h 264"/>
                <a:gd name="T4" fmla="*/ 58 w 82"/>
                <a:gd name="T5" fmla="*/ 10 h 264"/>
                <a:gd name="T6" fmla="*/ 62 w 82"/>
                <a:gd name="T7" fmla="*/ 24 h 264"/>
                <a:gd name="T8" fmla="*/ 67 w 82"/>
                <a:gd name="T9" fmla="*/ 38 h 264"/>
                <a:gd name="T10" fmla="*/ 72 w 82"/>
                <a:gd name="T11" fmla="*/ 58 h 264"/>
                <a:gd name="T12" fmla="*/ 77 w 82"/>
                <a:gd name="T13" fmla="*/ 82 h 264"/>
                <a:gd name="T14" fmla="*/ 82 w 82"/>
                <a:gd name="T15" fmla="*/ 106 h 264"/>
                <a:gd name="T16" fmla="*/ 82 w 82"/>
                <a:gd name="T17" fmla="*/ 134 h 264"/>
                <a:gd name="T18" fmla="*/ 82 w 82"/>
                <a:gd name="T19" fmla="*/ 159 h 264"/>
                <a:gd name="T20" fmla="*/ 77 w 82"/>
                <a:gd name="T21" fmla="*/ 183 h 264"/>
                <a:gd name="T22" fmla="*/ 72 w 82"/>
                <a:gd name="T23" fmla="*/ 207 h 264"/>
                <a:gd name="T24" fmla="*/ 67 w 82"/>
                <a:gd name="T25" fmla="*/ 226 h 264"/>
                <a:gd name="T26" fmla="*/ 62 w 82"/>
                <a:gd name="T27" fmla="*/ 240 h 264"/>
                <a:gd name="T28" fmla="*/ 58 w 82"/>
                <a:gd name="T29" fmla="*/ 255 h 264"/>
                <a:gd name="T30" fmla="*/ 48 w 82"/>
                <a:gd name="T31" fmla="*/ 264 h 264"/>
                <a:gd name="T32" fmla="*/ 43 w 82"/>
                <a:gd name="T33" fmla="*/ 264 h 264"/>
                <a:gd name="T34" fmla="*/ 34 w 82"/>
                <a:gd name="T35" fmla="*/ 264 h 264"/>
                <a:gd name="T36" fmla="*/ 24 w 82"/>
                <a:gd name="T37" fmla="*/ 255 h 264"/>
                <a:gd name="T38" fmla="*/ 19 w 82"/>
                <a:gd name="T39" fmla="*/ 240 h 264"/>
                <a:gd name="T40" fmla="*/ 14 w 82"/>
                <a:gd name="T41" fmla="*/ 226 h 264"/>
                <a:gd name="T42" fmla="*/ 10 w 82"/>
                <a:gd name="T43" fmla="*/ 207 h 264"/>
                <a:gd name="T44" fmla="*/ 5 w 82"/>
                <a:gd name="T45" fmla="*/ 183 h 264"/>
                <a:gd name="T46" fmla="*/ 5 w 82"/>
                <a:gd name="T47" fmla="*/ 159 h 264"/>
                <a:gd name="T48" fmla="*/ 0 w 82"/>
                <a:gd name="T49" fmla="*/ 134 h 264"/>
                <a:gd name="T50" fmla="*/ 5 w 82"/>
                <a:gd name="T51" fmla="*/ 106 h 264"/>
                <a:gd name="T52" fmla="*/ 5 w 82"/>
                <a:gd name="T53" fmla="*/ 82 h 264"/>
                <a:gd name="T54" fmla="*/ 10 w 82"/>
                <a:gd name="T55" fmla="*/ 58 h 264"/>
                <a:gd name="T56" fmla="*/ 14 w 82"/>
                <a:gd name="T57" fmla="*/ 38 h 264"/>
                <a:gd name="T58" fmla="*/ 19 w 82"/>
                <a:gd name="T59" fmla="*/ 24 h 264"/>
                <a:gd name="T60" fmla="*/ 24 w 82"/>
                <a:gd name="T61" fmla="*/ 10 h 264"/>
                <a:gd name="T62" fmla="*/ 34 w 82"/>
                <a:gd name="T63" fmla="*/ 0 h 264"/>
                <a:gd name="T64" fmla="*/ 43 w 82"/>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264"/>
                <a:gd name="T101" fmla="*/ 82 w 82"/>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264">
                  <a:moveTo>
                    <a:pt x="43" y="0"/>
                  </a:moveTo>
                  <a:lnTo>
                    <a:pt x="48" y="0"/>
                  </a:lnTo>
                  <a:lnTo>
                    <a:pt x="58" y="10"/>
                  </a:lnTo>
                  <a:lnTo>
                    <a:pt x="62" y="24"/>
                  </a:lnTo>
                  <a:lnTo>
                    <a:pt x="67" y="38"/>
                  </a:lnTo>
                  <a:lnTo>
                    <a:pt x="72" y="58"/>
                  </a:lnTo>
                  <a:lnTo>
                    <a:pt x="77" y="82"/>
                  </a:lnTo>
                  <a:lnTo>
                    <a:pt x="82" y="106"/>
                  </a:lnTo>
                  <a:lnTo>
                    <a:pt x="82" y="134"/>
                  </a:lnTo>
                  <a:lnTo>
                    <a:pt x="82" y="159"/>
                  </a:lnTo>
                  <a:lnTo>
                    <a:pt x="77" y="183"/>
                  </a:lnTo>
                  <a:lnTo>
                    <a:pt x="72" y="207"/>
                  </a:lnTo>
                  <a:lnTo>
                    <a:pt x="67" y="226"/>
                  </a:lnTo>
                  <a:lnTo>
                    <a:pt x="62" y="240"/>
                  </a:lnTo>
                  <a:lnTo>
                    <a:pt x="58" y="255"/>
                  </a:lnTo>
                  <a:lnTo>
                    <a:pt x="48" y="264"/>
                  </a:lnTo>
                  <a:lnTo>
                    <a:pt x="43" y="264"/>
                  </a:lnTo>
                  <a:lnTo>
                    <a:pt x="34" y="264"/>
                  </a:lnTo>
                  <a:lnTo>
                    <a:pt x="24" y="255"/>
                  </a:lnTo>
                  <a:lnTo>
                    <a:pt x="19" y="240"/>
                  </a:lnTo>
                  <a:lnTo>
                    <a:pt x="14" y="226"/>
                  </a:lnTo>
                  <a:lnTo>
                    <a:pt x="10" y="207"/>
                  </a:lnTo>
                  <a:lnTo>
                    <a:pt x="5" y="183"/>
                  </a:lnTo>
                  <a:lnTo>
                    <a:pt x="5" y="159"/>
                  </a:lnTo>
                  <a:lnTo>
                    <a:pt x="0" y="134"/>
                  </a:lnTo>
                  <a:lnTo>
                    <a:pt x="5" y="106"/>
                  </a:lnTo>
                  <a:lnTo>
                    <a:pt x="5" y="82"/>
                  </a:lnTo>
                  <a:lnTo>
                    <a:pt x="10" y="58"/>
                  </a:lnTo>
                  <a:lnTo>
                    <a:pt x="14" y="38"/>
                  </a:lnTo>
                  <a:lnTo>
                    <a:pt x="19" y="24"/>
                  </a:lnTo>
                  <a:lnTo>
                    <a:pt x="24" y="10"/>
                  </a:lnTo>
                  <a:lnTo>
                    <a:pt x="34" y="0"/>
                  </a:lnTo>
                  <a:lnTo>
                    <a:pt x="43" y="0"/>
                  </a:lnTo>
                  <a:close/>
                </a:path>
              </a:pathLst>
            </a:custGeom>
            <a:solidFill>
              <a:srgbClr val="000080"/>
            </a:solidFill>
            <a:ln w="9525">
              <a:solidFill>
                <a:schemeClr val="tx1"/>
              </a:solidFill>
              <a:round/>
              <a:headEnd/>
              <a:tailEnd/>
            </a:ln>
          </p:spPr>
          <p:txBody>
            <a:bodyPr/>
            <a:lstStyle/>
            <a:p>
              <a:endParaRPr lang="en-US"/>
            </a:p>
          </p:txBody>
        </p:sp>
        <p:sp>
          <p:nvSpPr>
            <p:cNvPr id="213007" name="Freeform 9"/>
            <p:cNvSpPr>
              <a:spLocks/>
            </p:cNvSpPr>
            <p:nvPr/>
          </p:nvSpPr>
          <p:spPr bwMode="auto">
            <a:xfrm>
              <a:off x="6104" y="2362"/>
              <a:ext cx="335" cy="130"/>
            </a:xfrm>
            <a:custGeom>
              <a:avLst/>
              <a:gdLst>
                <a:gd name="T0" fmla="*/ 167 w 335"/>
                <a:gd name="T1" fmla="*/ 0 h 130"/>
                <a:gd name="T2" fmla="*/ 201 w 335"/>
                <a:gd name="T3" fmla="*/ 5 h 130"/>
                <a:gd name="T4" fmla="*/ 230 w 335"/>
                <a:gd name="T5" fmla="*/ 10 h 130"/>
                <a:gd name="T6" fmla="*/ 259 w 335"/>
                <a:gd name="T7" fmla="*/ 15 h 130"/>
                <a:gd name="T8" fmla="*/ 283 w 335"/>
                <a:gd name="T9" fmla="*/ 24 h 130"/>
                <a:gd name="T10" fmla="*/ 302 w 335"/>
                <a:gd name="T11" fmla="*/ 34 h 130"/>
                <a:gd name="T12" fmla="*/ 316 w 335"/>
                <a:gd name="T13" fmla="*/ 43 h 130"/>
                <a:gd name="T14" fmla="*/ 331 w 335"/>
                <a:gd name="T15" fmla="*/ 53 h 130"/>
                <a:gd name="T16" fmla="*/ 335 w 335"/>
                <a:gd name="T17" fmla="*/ 63 h 130"/>
                <a:gd name="T18" fmla="*/ 335 w 335"/>
                <a:gd name="T19" fmla="*/ 72 h 130"/>
                <a:gd name="T20" fmla="*/ 326 w 335"/>
                <a:gd name="T21" fmla="*/ 82 h 130"/>
                <a:gd name="T22" fmla="*/ 311 w 335"/>
                <a:gd name="T23" fmla="*/ 91 h 130"/>
                <a:gd name="T24" fmla="*/ 292 w 335"/>
                <a:gd name="T25" fmla="*/ 101 h 130"/>
                <a:gd name="T26" fmla="*/ 268 w 335"/>
                <a:gd name="T27" fmla="*/ 111 h 130"/>
                <a:gd name="T28" fmla="*/ 239 w 335"/>
                <a:gd name="T29" fmla="*/ 120 h 130"/>
                <a:gd name="T30" fmla="*/ 206 w 335"/>
                <a:gd name="T31" fmla="*/ 125 h 130"/>
                <a:gd name="T32" fmla="*/ 172 w 335"/>
                <a:gd name="T33" fmla="*/ 130 h 130"/>
                <a:gd name="T34" fmla="*/ 139 w 335"/>
                <a:gd name="T35" fmla="*/ 130 h 130"/>
                <a:gd name="T36" fmla="*/ 105 w 335"/>
                <a:gd name="T37" fmla="*/ 125 h 130"/>
                <a:gd name="T38" fmla="*/ 76 w 335"/>
                <a:gd name="T39" fmla="*/ 125 h 130"/>
                <a:gd name="T40" fmla="*/ 48 w 335"/>
                <a:gd name="T41" fmla="*/ 120 h 130"/>
                <a:gd name="T42" fmla="*/ 28 w 335"/>
                <a:gd name="T43" fmla="*/ 115 h 130"/>
                <a:gd name="T44" fmla="*/ 14 w 335"/>
                <a:gd name="T45" fmla="*/ 111 h 130"/>
                <a:gd name="T46" fmla="*/ 4 w 335"/>
                <a:gd name="T47" fmla="*/ 106 h 130"/>
                <a:gd name="T48" fmla="*/ 0 w 335"/>
                <a:gd name="T49" fmla="*/ 96 h 130"/>
                <a:gd name="T50" fmla="*/ 4 w 335"/>
                <a:gd name="T51" fmla="*/ 91 h 130"/>
                <a:gd name="T52" fmla="*/ 14 w 335"/>
                <a:gd name="T53" fmla="*/ 77 h 130"/>
                <a:gd name="T54" fmla="*/ 28 w 335"/>
                <a:gd name="T55" fmla="*/ 58 h 130"/>
                <a:gd name="T56" fmla="*/ 48 w 335"/>
                <a:gd name="T57" fmla="*/ 43 h 130"/>
                <a:gd name="T58" fmla="*/ 71 w 335"/>
                <a:gd name="T59" fmla="*/ 29 h 130"/>
                <a:gd name="T60" fmla="*/ 100 w 335"/>
                <a:gd name="T61" fmla="*/ 15 h 130"/>
                <a:gd name="T62" fmla="*/ 134 w 335"/>
                <a:gd name="T63" fmla="*/ 5 h 130"/>
                <a:gd name="T64" fmla="*/ 167 w 335"/>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130"/>
                <a:gd name="T101" fmla="*/ 335 w 335"/>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130">
                  <a:moveTo>
                    <a:pt x="167" y="0"/>
                  </a:moveTo>
                  <a:lnTo>
                    <a:pt x="201" y="5"/>
                  </a:lnTo>
                  <a:lnTo>
                    <a:pt x="230" y="10"/>
                  </a:lnTo>
                  <a:lnTo>
                    <a:pt x="259" y="15"/>
                  </a:lnTo>
                  <a:lnTo>
                    <a:pt x="283" y="24"/>
                  </a:lnTo>
                  <a:lnTo>
                    <a:pt x="302" y="34"/>
                  </a:lnTo>
                  <a:lnTo>
                    <a:pt x="316" y="43"/>
                  </a:lnTo>
                  <a:lnTo>
                    <a:pt x="331" y="53"/>
                  </a:lnTo>
                  <a:lnTo>
                    <a:pt x="335" y="63"/>
                  </a:lnTo>
                  <a:lnTo>
                    <a:pt x="335" y="72"/>
                  </a:lnTo>
                  <a:lnTo>
                    <a:pt x="326" y="82"/>
                  </a:lnTo>
                  <a:lnTo>
                    <a:pt x="311" y="91"/>
                  </a:lnTo>
                  <a:lnTo>
                    <a:pt x="292" y="101"/>
                  </a:lnTo>
                  <a:lnTo>
                    <a:pt x="268" y="111"/>
                  </a:lnTo>
                  <a:lnTo>
                    <a:pt x="239" y="120"/>
                  </a:lnTo>
                  <a:lnTo>
                    <a:pt x="206" y="125"/>
                  </a:lnTo>
                  <a:lnTo>
                    <a:pt x="172" y="130"/>
                  </a:lnTo>
                  <a:lnTo>
                    <a:pt x="139" y="130"/>
                  </a:lnTo>
                  <a:lnTo>
                    <a:pt x="105" y="125"/>
                  </a:lnTo>
                  <a:lnTo>
                    <a:pt x="76" y="125"/>
                  </a:lnTo>
                  <a:lnTo>
                    <a:pt x="48" y="120"/>
                  </a:lnTo>
                  <a:lnTo>
                    <a:pt x="28" y="115"/>
                  </a:lnTo>
                  <a:lnTo>
                    <a:pt x="14" y="111"/>
                  </a:lnTo>
                  <a:lnTo>
                    <a:pt x="4" y="106"/>
                  </a:lnTo>
                  <a:lnTo>
                    <a:pt x="0" y="96"/>
                  </a:lnTo>
                  <a:lnTo>
                    <a:pt x="4" y="91"/>
                  </a:lnTo>
                  <a:lnTo>
                    <a:pt x="14" y="77"/>
                  </a:lnTo>
                  <a:lnTo>
                    <a:pt x="28" y="58"/>
                  </a:lnTo>
                  <a:lnTo>
                    <a:pt x="48" y="43"/>
                  </a:lnTo>
                  <a:lnTo>
                    <a:pt x="71" y="29"/>
                  </a:lnTo>
                  <a:lnTo>
                    <a:pt x="100" y="15"/>
                  </a:lnTo>
                  <a:lnTo>
                    <a:pt x="134" y="5"/>
                  </a:lnTo>
                  <a:lnTo>
                    <a:pt x="167" y="0"/>
                  </a:lnTo>
                  <a:close/>
                </a:path>
              </a:pathLst>
            </a:custGeom>
            <a:solidFill>
              <a:srgbClr val="000080"/>
            </a:solidFill>
            <a:ln w="9525">
              <a:solidFill>
                <a:schemeClr val="tx1"/>
              </a:solidFill>
              <a:round/>
              <a:headEnd/>
              <a:tailEnd/>
            </a:ln>
          </p:spPr>
          <p:txBody>
            <a:bodyPr/>
            <a:lstStyle/>
            <a:p>
              <a:endParaRPr lang="en-US"/>
            </a:p>
          </p:txBody>
        </p:sp>
        <p:sp>
          <p:nvSpPr>
            <p:cNvPr id="213008" name="Freeform 10"/>
            <p:cNvSpPr>
              <a:spLocks/>
            </p:cNvSpPr>
            <p:nvPr/>
          </p:nvSpPr>
          <p:spPr bwMode="auto">
            <a:xfrm>
              <a:off x="5489" y="2362"/>
              <a:ext cx="331" cy="130"/>
            </a:xfrm>
            <a:custGeom>
              <a:avLst/>
              <a:gdLst>
                <a:gd name="T0" fmla="*/ 168 w 331"/>
                <a:gd name="T1" fmla="*/ 0 h 130"/>
                <a:gd name="T2" fmla="*/ 135 w 331"/>
                <a:gd name="T3" fmla="*/ 5 h 130"/>
                <a:gd name="T4" fmla="*/ 106 w 331"/>
                <a:gd name="T5" fmla="*/ 10 h 130"/>
                <a:gd name="T6" fmla="*/ 77 w 331"/>
                <a:gd name="T7" fmla="*/ 15 h 130"/>
                <a:gd name="T8" fmla="*/ 53 w 331"/>
                <a:gd name="T9" fmla="*/ 24 h 130"/>
                <a:gd name="T10" fmla="*/ 34 w 331"/>
                <a:gd name="T11" fmla="*/ 34 h 130"/>
                <a:gd name="T12" fmla="*/ 20 w 331"/>
                <a:gd name="T13" fmla="*/ 43 h 130"/>
                <a:gd name="T14" fmla="*/ 10 w 331"/>
                <a:gd name="T15" fmla="*/ 53 h 130"/>
                <a:gd name="T16" fmla="*/ 0 w 331"/>
                <a:gd name="T17" fmla="*/ 63 h 130"/>
                <a:gd name="T18" fmla="*/ 5 w 331"/>
                <a:gd name="T19" fmla="*/ 72 h 130"/>
                <a:gd name="T20" fmla="*/ 10 w 331"/>
                <a:gd name="T21" fmla="*/ 82 h 130"/>
                <a:gd name="T22" fmla="*/ 24 w 331"/>
                <a:gd name="T23" fmla="*/ 91 h 130"/>
                <a:gd name="T24" fmla="*/ 44 w 331"/>
                <a:gd name="T25" fmla="*/ 101 h 130"/>
                <a:gd name="T26" fmla="*/ 68 w 331"/>
                <a:gd name="T27" fmla="*/ 111 h 130"/>
                <a:gd name="T28" fmla="*/ 96 w 331"/>
                <a:gd name="T29" fmla="*/ 120 h 130"/>
                <a:gd name="T30" fmla="*/ 130 w 331"/>
                <a:gd name="T31" fmla="*/ 125 h 130"/>
                <a:gd name="T32" fmla="*/ 164 w 331"/>
                <a:gd name="T33" fmla="*/ 130 h 130"/>
                <a:gd name="T34" fmla="*/ 197 w 331"/>
                <a:gd name="T35" fmla="*/ 130 h 130"/>
                <a:gd name="T36" fmla="*/ 231 w 331"/>
                <a:gd name="T37" fmla="*/ 125 h 130"/>
                <a:gd name="T38" fmla="*/ 259 w 331"/>
                <a:gd name="T39" fmla="*/ 125 h 130"/>
                <a:gd name="T40" fmla="*/ 283 w 331"/>
                <a:gd name="T41" fmla="*/ 120 h 130"/>
                <a:gd name="T42" fmla="*/ 303 w 331"/>
                <a:gd name="T43" fmla="*/ 115 h 130"/>
                <a:gd name="T44" fmla="*/ 322 w 331"/>
                <a:gd name="T45" fmla="*/ 111 h 130"/>
                <a:gd name="T46" fmla="*/ 331 w 331"/>
                <a:gd name="T47" fmla="*/ 106 h 130"/>
                <a:gd name="T48" fmla="*/ 331 w 331"/>
                <a:gd name="T49" fmla="*/ 96 h 130"/>
                <a:gd name="T50" fmla="*/ 331 w 331"/>
                <a:gd name="T51" fmla="*/ 91 h 130"/>
                <a:gd name="T52" fmla="*/ 322 w 331"/>
                <a:gd name="T53" fmla="*/ 77 h 130"/>
                <a:gd name="T54" fmla="*/ 307 w 331"/>
                <a:gd name="T55" fmla="*/ 58 h 130"/>
                <a:gd name="T56" fmla="*/ 288 w 331"/>
                <a:gd name="T57" fmla="*/ 43 h 130"/>
                <a:gd name="T58" fmla="*/ 259 w 331"/>
                <a:gd name="T59" fmla="*/ 29 h 130"/>
                <a:gd name="T60" fmla="*/ 236 w 331"/>
                <a:gd name="T61" fmla="*/ 15 h 130"/>
                <a:gd name="T62" fmla="*/ 202 w 331"/>
                <a:gd name="T63" fmla="*/ 5 h 130"/>
                <a:gd name="T64" fmla="*/ 168 w 331"/>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1"/>
                <a:gd name="T100" fmla="*/ 0 h 130"/>
                <a:gd name="T101" fmla="*/ 331 w 331"/>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1" h="130">
                  <a:moveTo>
                    <a:pt x="168" y="0"/>
                  </a:moveTo>
                  <a:lnTo>
                    <a:pt x="135" y="5"/>
                  </a:lnTo>
                  <a:lnTo>
                    <a:pt x="106" y="10"/>
                  </a:lnTo>
                  <a:lnTo>
                    <a:pt x="77" y="15"/>
                  </a:lnTo>
                  <a:lnTo>
                    <a:pt x="53" y="24"/>
                  </a:lnTo>
                  <a:lnTo>
                    <a:pt x="34" y="34"/>
                  </a:lnTo>
                  <a:lnTo>
                    <a:pt x="20" y="43"/>
                  </a:lnTo>
                  <a:lnTo>
                    <a:pt x="10" y="53"/>
                  </a:lnTo>
                  <a:lnTo>
                    <a:pt x="0" y="63"/>
                  </a:lnTo>
                  <a:lnTo>
                    <a:pt x="5" y="72"/>
                  </a:lnTo>
                  <a:lnTo>
                    <a:pt x="10" y="82"/>
                  </a:lnTo>
                  <a:lnTo>
                    <a:pt x="24" y="91"/>
                  </a:lnTo>
                  <a:lnTo>
                    <a:pt x="44" y="101"/>
                  </a:lnTo>
                  <a:lnTo>
                    <a:pt x="68" y="111"/>
                  </a:lnTo>
                  <a:lnTo>
                    <a:pt x="96" y="120"/>
                  </a:lnTo>
                  <a:lnTo>
                    <a:pt x="130" y="125"/>
                  </a:lnTo>
                  <a:lnTo>
                    <a:pt x="164" y="130"/>
                  </a:lnTo>
                  <a:lnTo>
                    <a:pt x="197" y="130"/>
                  </a:lnTo>
                  <a:lnTo>
                    <a:pt x="231" y="125"/>
                  </a:lnTo>
                  <a:lnTo>
                    <a:pt x="259" y="125"/>
                  </a:lnTo>
                  <a:lnTo>
                    <a:pt x="283" y="120"/>
                  </a:lnTo>
                  <a:lnTo>
                    <a:pt x="303" y="115"/>
                  </a:lnTo>
                  <a:lnTo>
                    <a:pt x="322" y="111"/>
                  </a:lnTo>
                  <a:lnTo>
                    <a:pt x="331" y="106"/>
                  </a:lnTo>
                  <a:lnTo>
                    <a:pt x="331" y="96"/>
                  </a:lnTo>
                  <a:lnTo>
                    <a:pt x="331" y="91"/>
                  </a:lnTo>
                  <a:lnTo>
                    <a:pt x="322" y="77"/>
                  </a:lnTo>
                  <a:lnTo>
                    <a:pt x="307" y="58"/>
                  </a:lnTo>
                  <a:lnTo>
                    <a:pt x="288" y="43"/>
                  </a:lnTo>
                  <a:lnTo>
                    <a:pt x="259" y="29"/>
                  </a:lnTo>
                  <a:lnTo>
                    <a:pt x="236" y="15"/>
                  </a:lnTo>
                  <a:lnTo>
                    <a:pt x="202" y="5"/>
                  </a:lnTo>
                  <a:lnTo>
                    <a:pt x="168" y="0"/>
                  </a:lnTo>
                  <a:close/>
                </a:path>
              </a:pathLst>
            </a:custGeom>
            <a:solidFill>
              <a:srgbClr val="000080"/>
            </a:solidFill>
            <a:ln w="9525">
              <a:solidFill>
                <a:schemeClr val="tx1"/>
              </a:solidFill>
              <a:round/>
              <a:headEnd/>
              <a:tailEnd/>
            </a:ln>
          </p:spPr>
          <p:txBody>
            <a:bodyPr/>
            <a:lstStyle/>
            <a:p>
              <a:endParaRPr lang="en-US"/>
            </a:p>
          </p:txBody>
        </p:sp>
        <p:sp>
          <p:nvSpPr>
            <p:cNvPr id="213009" name="Freeform 11"/>
            <p:cNvSpPr>
              <a:spLocks/>
            </p:cNvSpPr>
            <p:nvPr/>
          </p:nvSpPr>
          <p:spPr bwMode="auto">
            <a:xfrm>
              <a:off x="5916" y="2439"/>
              <a:ext cx="101" cy="216"/>
            </a:xfrm>
            <a:custGeom>
              <a:avLst/>
              <a:gdLst>
                <a:gd name="T0" fmla="*/ 58 w 101"/>
                <a:gd name="T1" fmla="*/ 0 h 216"/>
                <a:gd name="T2" fmla="*/ 68 w 101"/>
                <a:gd name="T3" fmla="*/ 0 h 216"/>
                <a:gd name="T4" fmla="*/ 77 w 101"/>
                <a:gd name="T5" fmla="*/ 5 h 216"/>
                <a:gd name="T6" fmla="*/ 82 w 101"/>
                <a:gd name="T7" fmla="*/ 10 h 216"/>
                <a:gd name="T8" fmla="*/ 92 w 101"/>
                <a:gd name="T9" fmla="*/ 14 h 216"/>
                <a:gd name="T10" fmla="*/ 96 w 101"/>
                <a:gd name="T11" fmla="*/ 24 h 216"/>
                <a:gd name="T12" fmla="*/ 101 w 101"/>
                <a:gd name="T13" fmla="*/ 34 h 216"/>
                <a:gd name="T14" fmla="*/ 101 w 101"/>
                <a:gd name="T15" fmla="*/ 48 h 216"/>
                <a:gd name="T16" fmla="*/ 101 w 101"/>
                <a:gd name="T17" fmla="*/ 58 h 216"/>
                <a:gd name="T18" fmla="*/ 96 w 101"/>
                <a:gd name="T19" fmla="*/ 77 h 216"/>
                <a:gd name="T20" fmla="*/ 92 w 101"/>
                <a:gd name="T21" fmla="*/ 101 h 216"/>
                <a:gd name="T22" fmla="*/ 87 w 101"/>
                <a:gd name="T23" fmla="*/ 125 h 216"/>
                <a:gd name="T24" fmla="*/ 77 w 101"/>
                <a:gd name="T25" fmla="*/ 154 h 216"/>
                <a:gd name="T26" fmla="*/ 72 w 101"/>
                <a:gd name="T27" fmla="*/ 178 h 216"/>
                <a:gd name="T28" fmla="*/ 68 w 101"/>
                <a:gd name="T29" fmla="*/ 197 h 216"/>
                <a:gd name="T30" fmla="*/ 58 w 101"/>
                <a:gd name="T31" fmla="*/ 211 h 216"/>
                <a:gd name="T32" fmla="*/ 53 w 101"/>
                <a:gd name="T33" fmla="*/ 216 h 216"/>
                <a:gd name="T34" fmla="*/ 44 w 101"/>
                <a:gd name="T35" fmla="*/ 211 h 216"/>
                <a:gd name="T36" fmla="*/ 34 w 101"/>
                <a:gd name="T37" fmla="*/ 192 h 216"/>
                <a:gd name="T38" fmla="*/ 29 w 101"/>
                <a:gd name="T39" fmla="*/ 173 h 216"/>
                <a:gd name="T40" fmla="*/ 24 w 101"/>
                <a:gd name="T41" fmla="*/ 144 h 216"/>
                <a:gd name="T42" fmla="*/ 20 w 101"/>
                <a:gd name="T43" fmla="*/ 115 h 216"/>
                <a:gd name="T44" fmla="*/ 15 w 101"/>
                <a:gd name="T45" fmla="*/ 86 h 216"/>
                <a:gd name="T46" fmla="*/ 10 w 101"/>
                <a:gd name="T47" fmla="*/ 67 h 216"/>
                <a:gd name="T48" fmla="*/ 5 w 101"/>
                <a:gd name="T49" fmla="*/ 53 h 216"/>
                <a:gd name="T50" fmla="*/ 0 w 101"/>
                <a:gd name="T51" fmla="*/ 43 h 216"/>
                <a:gd name="T52" fmla="*/ 0 w 101"/>
                <a:gd name="T53" fmla="*/ 34 h 216"/>
                <a:gd name="T54" fmla="*/ 5 w 101"/>
                <a:gd name="T55" fmla="*/ 24 h 216"/>
                <a:gd name="T56" fmla="*/ 15 w 101"/>
                <a:gd name="T57" fmla="*/ 14 h 216"/>
                <a:gd name="T58" fmla="*/ 24 w 101"/>
                <a:gd name="T59" fmla="*/ 10 h 216"/>
                <a:gd name="T60" fmla="*/ 34 w 101"/>
                <a:gd name="T61" fmla="*/ 5 h 216"/>
                <a:gd name="T62" fmla="*/ 48 w 101"/>
                <a:gd name="T63" fmla="*/ 0 h 216"/>
                <a:gd name="T64" fmla="*/ 58 w 101"/>
                <a:gd name="T65" fmla="*/ 0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6"/>
                <a:gd name="T101" fmla="*/ 101 w 101"/>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6">
                  <a:moveTo>
                    <a:pt x="58" y="0"/>
                  </a:moveTo>
                  <a:lnTo>
                    <a:pt x="68" y="0"/>
                  </a:lnTo>
                  <a:lnTo>
                    <a:pt x="77" y="5"/>
                  </a:lnTo>
                  <a:lnTo>
                    <a:pt x="82" y="10"/>
                  </a:lnTo>
                  <a:lnTo>
                    <a:pt x="92" y="14"/>
                  </a:lnTo>
                  <a:lnTo>
                    <a:pt x="96" y="24"/>
                  </a:lnTo>
                  <a:lnTo>
                    <a:pt x="101" y="34"/>
                  </a:lnTo>
                  <a:lnTo>
                    <a:pt x="101" y="48"/>
                  </a:lnTo>
                  <a:lnTo>
                    <a:pt x="101" y="58"/>
                  </a:lnTo>
                  <a:lnTo>
                    <a:pt x="96" y="77"/>
                  </a:lnTo>
                  <a:lnTo>
                    <a:pt x="92" y="101"/>
                  </a:lnTo>
                  <a:lnTo>
                    <a:pt x="87" y="125"/>
                  </a:lnTo>
                  <a:lnTo>
                    <a:pt x="77" y="154"/>
                  </a:lnTo>
                  <a:lnTo>
                    <a:pt x="72" y="178"/>
                  </a:lnTo>
                  <a:lnTo>
                    <a:pt x="68" y="197"/>
                  </a:lnTo>
                  <a:lnTo>
                    <a:pt x="58" y="211"/>
                  </a:lnTo>
                  <a:lnTo>
                    <a:pt x="53" y="216"/>
                  </a:lnTo>
                  <a:lnTo>
                    <a:pt x="44" y="211"/>
                  </a:lnTo>
                  <a:lnTo>
                    <a:pt x="34" y="192"/>
                  </a:lnTo>
                  <a:lnTo>
                    <a:pt x="29" y="173"/>
                  </a:lnTo>
                  <a:lnTo>
                    <a:pt x="24" y="144"/>
                  </a:lnTo>
                  <a:lnTo>
                    <a:pt x="20" y="115"/>
                  </a:lnTo>
                  <a:lnTo>
                    <a:pt x="15" y="86"/>
                  </a:lnTo>
                  <a:lnTo>
                    <a:pt x="10" y="67"/>
                  </a:lnTo>
                  <a:lnTo>
                    <a:pt x="5" y="53"/>
                  </a:lnTo>
                  <a:lnTo>
                    <a:pt x="0" y="43"/>
                  </a:lnTo>
                  <a:lnTo>
                    <a:pt x="0" y="34"/>
                  </a:lnTo>
                  <a:lnTo>
                    <a:pt x="5" y="24"/>
                  </a:lnTo>
                  <a:lnTo>
                    <a:pt x="15" y="14"/>
                  </a:lnTo>
                  <a:lnTo>
                    <a:pt x="24" y="10"/>
                  </a:lnTo>
                  <a:lnTo>
                    <a:pt x="34" y="5"/>
                  </a:lnTo>
                  <a:lnTo>
                    <a:pt x="48" y="0"/>
                  </a:lnTo>
                  <a:lnTo>
                    <a:pt x="58" y="0"/>
                  </a:lnTo>
                  <a:close/>
                </a:path>
              </a:pathLst>
            </a:custGeom>
            <a:solidFill>
              <a:srgbClr val="000080"/>
            </a:solidFill>
            <a:ln w="9525">
              <a:solidFill>
                <a:schemeClr val="tx1"/>
              </a:solidFill>
              <a:round/>
              <a:headEnd/>
              <a:tailEnd/>
            </a:ln>
          </p:spPr>
          <p:txBody>
            <a:bodyPr/>
            <a:lstStyle/>
            <a:p>
              <a:endParaRPr lang="en-US"/>
            </a:p>
          </p:txBody>
        </p:sp>
      </p:grpSp>
      <p:sp>
        <p:nvSpPr>
          <p:cNvPr id="212999" name="WordArt 12"/>
          <p:cNvSpPr>
            <a:spLocks noChangeArrowheads="1" noChangeShapeType="1" noTextEdit="1"/>
          </p:cNvSpPr>
          <p:nvPr/>
        </p:nvSpPr>
        <p:spPr bwMode="auto">
          <a:xfrm>
            <a:off x="2438400" y="1752600"/>
            <a:ext cx="4343400" cy="3657600"/>
          </a:xfrm>
          <a:prstGeom prst="rect">
            <a:avLst/>
          </a:prstGeom>
        </p:spPr>
        <p:txBody>
          <a:bodyPr spcFirstLastPara="1" wrap="none" fromWordArt="1">
            <a:prstTxWarp prst="textButton">
              <a:avLst>
                <a:gd name="adj" fmla="val 11046012"/>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TERIMAKASIH</a:t>
            </a:r>
          </a:p>
        </p:txBody>
      </p:sp>
      <p:pic>
        <p:nvPicPr>
          <p:cNvPr id="213000" name="Picture 13" descr="hummingbirds_hovering_md_wht"/>
          <p:cNvPicPr>
            <a:picLocks noChangeAspect="1" noChangeArrowheads="1" noCrop="1"/>
          </p:cNvPicPr>
          <p:nvPr/>
        </p:nvPicPr>
        <p:blipFill>
          <a:blip r:embed="rId2" cstate="print"/>
          <a:srcRect/>
          <a:stretch>
            <a:fillRect/>
          </a:stretch>
        </p:blipFill>
        <p:spPr bwMode="auto">
          <a:xfrm>
            <a:off x="3505200" y="2438400"/>
            <a:ext cx="2286000" cy="1582738"/>
          </a:xfrm>
          <a:prstGeom prst="rect">
            <a:avLst/>
          </a:prstGeom>
          <a:noFill/>
          <a:ln w="9525">
            <a:noFill/>
            <a:miter lim="800000"/>
            <a:headEnd/>
            <a:tailEnd/>
          </a:ln>
        </p:spPr>
      </p:pic>
      <p:sp>
        <p:nvSpPr>
          <p:cNvPr id="213001" name="WordArt 14"/>
          <p:cNvSpPr>
            <a:spLocks noChangeArrowheads="1" noChangeShapeType="1" noTextEdit="1"/>
          </p:cNvSpPr>
          <p:nvPr/>
        </p:nvSpPr>
        <p:spPr bwMode="auto">
          <a:xfrm>
            <a:off x="6553200" y="4038600"/>
            <a:ext cx="2057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the End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50825" y="5445125"/>
            <a:ext cx="8229600" cy="1143000"/>
          </a:xfrm>
        </p:spPr>
        <p:txBody>
          <a:bodyPr/>
          <a:lstStyle/>
          <a:p>
            <a:pPr eaLnBrk="1" hangingPunct="1">
              <a:defRPr/>
            </a:pPr>
            <a:r>
              <a:rPr lang="id-ID" sz="3200" smtClean="0"/>
              <a:t>Pendekatan P</a:t>
            </a:r>
            <a:r>
              <a:rPr lang="en-US" sz="3200" smtClean="0"/>
              <a:t>embangunan </a:t>
            </a:r>
            <a:r>
              <a:rPr lang="id-ID" sz="3200" smtClean="0"/>
              <a:t>B</a:t>
            </a:r>
            <a:r>
              <a:rPr lang="en-US" sz="3200" smtClean="0"/>
              <a:t>erkelanjutan</a:t>
            </a:r>
            <a:r>
              <a:rPr lang="id-ID" sz="3200" smtClean="0"/>
              <a:t> (Sustainable Development Approach)</a:t>
            </a:r>
          </a:p>
        </p:txBody>
      </p:sp>
      <p:sp>
        <p:nvSpPr>
          <p:cNvPr id="524291" name="AutoShape 3"/>
          <p:cNvSpPr>
            <a:spLocks noChangeArrowheads="1"/>
          </p:cNvSpPr>
          <p:nvPr/>
        </p:nvSpPr>
        <p:spPr bwMode="auto">
          <a:xfrm>
            <a:off x="2878138" y="727075"/>
            <a:ext cx="3100387" cy="881063"/>
          </a:xfrm>
          <a:prstGeom prst="roundRect">
            <a:avLst>
              <a:gd name="adj" fmla="val 16667"/>
            </a:avLst>
          </a:prstGeom>
          <a:noFill/>
          <a:ln w="25400" cap="sq">
            <a:solidFill>
              <a:schemeClr val="tx1"/>
            </a:solidFill>
            <a:round/>
            <a:headEnd type="none" w="sm" len="sm"/>
            <a:tailEnd type="none" w="sm" len="sm"/>
          </a:ln>
        </p:spPr>
        <p:txBody>
          <a:bodyPr>
            <a:spAutoFit/>
          </a:bodyPr>
          <a:lstStyle/>
          <a:p>
            <a:pPr algn="ctr">
              <a:spcBef>
                <a:spcPct val="50000"/>
              </a:spcBef>
            </a:pPr>
            <a:r>
              <a:rPr kumimoji="0" lang="id-ID" sz="1800" b="1" u="sng"/>
              <a:t>ECONOMIC OBJECTIVE</a:t>
            </a:r>
          </a:p>
          <a:p>
            <a:pPr algn="ctr">
              <a:spcBef>
                <a:spcPct val="50000"/>
              </a:spcBef>
            </a:pPr>
            <a:r>
              <a:rPr kumimoji="0" lang="id-ID" sz="1800" b="1"/>
              <a:t>Efficiency/Growth</a:t>
            </a:r>
          </a:p>
        </p:txBody>
      </p:sp>
      <p:sp>
        <p:nvSpPr>
          <p:cNvPr id="524292" name="AutoShape 4"/>
          <p:cNvSpPr>
            <a:spLocks noChangeArrowheads="1"/>
          </p:cNvSpPr>
          <p:nvPr/>
        </p:nvSpPr>
        <p:spPr bwMode="auto">
          <a:xfrm>
            <a:off x="250825" y="3357563"/>
            <a:ext cx="2592388" cy="881062"/>
          </a:xfrm>
          <a:prstGeom prst="roundRect">
            <a:avLst>
              <a:gd name="adj" fmla="val 16667"/>
            </a:avLst>
          </a:prstGeom>
          <a:noFill/>
          <a:ln w="25400" cap="sq">
            <a:solidFill>
              <a:schemeClr val="tx1"/>
            </a:solidFill>
            <a:round/>
            <a:headEnd type="none" w="sm" len="sm"/>
            <a:tailEnd type="none" w="sm" len="sm"/>
          </a:ln>
        </p:spPr>
        <p:txBody>
          <a:bodyPr>
            <a:spAutoFit/>
          </a:bodyPr>
          <a:lstStyle/>
          <a:p>
            <a:pPr algn="ctr">
              <a:spcBef>
                <a:spcPct val="50000"/>
              </a:spcBef>
            </a:pPr>
            <a:r>
              <a:rPr kumimoji="0" lang="id-ID" sz="1800" b="1" u="sng"/>
              <a:t>SOCIAL OBJECTIVE</a:t>
            </a:r>
          </a:p>
          <a:p>
            <a:pPr algn="ctr">
              <a:spcBef>
                <a:spcPct val="50000"/>
              </a:spcBef>
            </a:pPr>
            <a:r>
              <a:rPr kumimoji="0" lang="id-ID" sz="1800" b="1"/>
              <a:t>Poverty/Equity</a:t>
            </a:r>
          </a:p>
        </p:txBody>
      </p:sp>
      <p:sp>
        <p:nvSpPr>
          <p:cNvPr id="524293" name="AutoShape 5"/>
          <p:cNvSpPr>
            <a:spLocks noChangeArrowheads="1"/>
          </p:cNvSpPr>
          <p:nvPr/>
        </p:nvSpPr>
        <p:spPr bwMode="auto">
          <a:xfrm>
            <a:off x="5470525" y="3390900"/>
            <a:ext cx="3349625" cy="881063"/>
          </a:xfrm>
          <a:prstGeom prst="roundRect">
            <a:avLst>
              <a:gd name="adj" fmla="val 16667"/>
            </a:avLst>
          </a:prstGeom>
          <a:noFill/>
          <a:ln w="25400" cap="sq">
            <a:solidFill>
              <a:schemeClr val="tx1"/>
            </a:solidFill>
            <a:round/>
            <a:headEnd type="none" w="sm" len="sm"/>
            <a:tailEnd type="none" w="sm" len="sm"/>
          </a:ln>
        </p:spPr>
        <p:txBody>
          <a:bodyPr>
            <a:spAutoFit/>
          </a:bodyPr>
          <a:lstStyle/>
          <a:p>
            <a:pPr algn="ctr">
              <a:spcBef>
                <a:spcPct val="50000"/>
              </a:spcBef>
            </a:pPr>
            <a:r>
              <a:rPr kumimoji="0" lang="id-ID" sz="1800" b="1" u="sng"/>
              <a:t>ECOLOGICAL OBJECTIVE</a:t>
            </a:r>
          </a:p>
          <a:p>
            <a:pPr algn="ctr">
              <a:spcBef>
                <a:spcPct val="50000"/>
              </a:spcBef>
            </a:pPr>
            <a:r>
              <a:rPr kumimoji="0" lang="id-ID" sz="1800" b="1"/>
              <a:t>Natural Resources</a:t>
            </a:r>
          </a:p>
        </p:txBody>
      </p:sp>
      <p:sp>
        <p:nvSpPr>
          <p:cNvPr id="524294" name="Line 6"/>
          <p:cNvSpPr>
            <a:spLocks noChangeShapeType="1"/>
          </p:cNvSpPr>
          <p:nvPr/>
        </p:nvSpPr>
        <p:spPr bwMode="auto">
          <a:xfrm flipH="1">
            <a:off x="1547813" y="1844675"/>
            <a:ext cx="2736850" cy="1368425"/>
          </a:xfrm>
          <a:prstGeom prst="line">
            <a:avLst/>
          </a:prstGeom>
          <a:noFill/>
          <a:ln w="57150" cap="sq">
            <a:solidFill>
              <a:schemeClr val="tx1"/>
            </a:solidFill>
            <a:round/>
            <a:headEnd type="triangle" w="med" len="med"/>
            <a:tailEnd type="triangle" w="med" len="med"/>
          </a:ln>
        </p:spPr>
        <p:txBody>
          <a:bodyPr/>
          <a:lstStyle/>
          <a:p>
            <a:endParaRPr lang="en-US"/>
          </a:p>
        </p:txBody>
      </p:sp>
      <p:sp>
        <p:nvSpPr>
          <p:cNvPr id="524295" name="Line 7"/>
          <p:cNvSpPr>
            <a:spLocks noChangeShapeType="1"/>
          </p:cNvSpPr>
          <p:nvPr/>
        </p:nvSpPr>
        <p:spPr bwMode="auto">
          <a:xfrm>
            <a:off x="3059113" y="3860800"/>
            <a:ext cx="2233612" cy="0"/>
          </a:xfrm>
          <a:prstGeom prst="line">
            <a:avLst/>
          </a:prstGeom>
          <a:noFill/>
          <a:ln w="57150" cap="sq">
            <a:solidFill>
              <a:schemeClr val="tx1"/>
            </a:solidFill>
            <a:round/>
            <a:headEnd type="triangle" w="med" len="med"/>
            <a:tailEnd type="triangle" w="med" len="med"/>
          </a:ln>
        </p:spPr>
        <p:txBody>
          <a:bodyPr/>
          <a:lstStyle/>
          <a:p>
            <a:endParaRPr lang="en-US"/>
          </a:p>
        </p:txBody>
      </p:sp>
      <p:sp>
        <p:nvSpPr>
          <p:cNvPr id="524296" name="Line 8"/>
          <p:cNvSpPr>
            <a:spLocks noChangeShapeType="1"/>
          </p:cNvSpPr>
          <p:nvPr/>
        </p:nvSpPr>
        <p:spPr bwMode="auto">
          <a:xfrm>
            <a:off x="4500563" y="1916113"/>
            <a:ext cx="2519362" cy="1368425"/>
          </a:xfrm>
          <a:prstGeom prst="line">
            <a:avLst/>
          </a:prstGeom>
          <a:noFill/>
          <a:ln w="57150" cap="sq">
            <a:solidFill>
              <a:schemeClr val="tx1"/>
            </a:solidFill>
            <a:round/>
            <a:headEnd type="triangle" w="med" len="med"/>
            <a:tailEnd type="triangle" w="med" len="med"/>
          </a:ln>
        </p:spPr>
        <p:txBody>
          <a:bodyPr/>
          <a:lstStyle/>
          <a:p>
            <a:endParaRPr lang="en-US"/>
          </a:p>
        </p:txBody>
      </p:sp>
      <p:sp>
        <p:nvSpPr>
          <p:cNvPr id="524297" name="Text Box 9"/>
          <p:cNvSpPr txBox="1">
            <a:spLocks noChangeArrowheads="1"/>
          </p:cNvSpPr>
          <p:nvPr/>
        </p:nvSpPr>
        <p:spPr bwMode="auto">
          <a:xfrm>
            <a:off x="6372225" y="1628775"/>
            <a:ext cx="2592388" cy="1192213"/>
          </a:xfrm>
          <a:prstGeom prst="rect">
            <a:avLst/>
          </a:prstGeom>
          <a:noFill/>
          <a:ln w="12700" cap="sq">
            <a:noFill/>
            <a:miter lim="800000"/>
            <a:headEnd type="none" w="sm" len="sm"/>
            <a:tailEnd type="none" w="sm" len="sm"/>
          </a:ln>
        </p:spPr>
        <p:txBody>
          <a:bodyPr>
            <a:spAutoFit/>
          </a:bodyPr>
          <a:lstStyle/>
          <a:p>
            <a:pPr>
              <a:spcBef>
                <a:spcPct val="50000"/>
              </a:spcBef>
            </a:pPr>
            <a:r>
              <a:rPr kumimoji="0" lang="id-ID" sz="1800"/>
              <a:t>Environmental Assesment</a:t>
            </a:r>
          </a:p>
          <a:p>
            <a:pPr>
              <a:spcBef>
                <a:spcPct val="50000"/>
              </a:spcBef>
            </a:pPr>
            <a:r>
              <a:rPr kumimoji="0" lang="id-ID" sz="1800"/>
              <a:t>Valuation</a:t>
            </a:r>
          </a:p>
          <a:p>
            <a:pPr>
              <a:spcBef>
                <a:spcPct val="50000"/>
              </a:spcBef>
            </a:pPr>
            <a:r>
              <a:rPr kumimoji="0" lang="id-ID" sz="1800"/>
              <a:t>Internalisation</a:t>
            </a:r>
          </a:p>
        </p:txBody>
      </p:sp>
      <p:sp>
        <p:nvSpPr>
          <p:cNvPr id="524298" name="Text Box 10"/>
          <p:cNvSpPr txBox="1">
            <a:spLocks noChangeArrowheads="1"/>
          </p:cNvSpPr>
          <p:nvPr/>
        </p:nvSpPr>
        <p:spPr bwMode="auto">
          <a:xfrm>
            <a:off x="179388" y="1700213"/>
            <a:ext cx="2305050" cy="1192212"/>
          </a:xfrm>
          <a:prstGeom prst="rect">
            <a:avLst/>
          </a:prstGeom>
          <a:noFill/>
          <a:ln w="12700" cap="sq">
            <a:noFill/>
            <a:miter lim="800000"/>
            <a:headEnd type="none" w="sm" len="sm"/>
            <a:tailEnd type="none" w="sm" len="sm"/>
          </a:ln>
        </p:spPr>
        <p:txBody>
          <a:bodyPr>
            <a:spAutoFit/>
          </a:bodyPr>
          <a:lstStyle/>
          <a:p>
            <a:pPr>
              <a:spcBef>
                <a:spcPct val="50000"/>
              </a:spcBef>
            </a:pPr>
            <a:r>
              <a:rPr kumimoji="0" lang="id-ID" sz="1800"/>
              <a:t>Income Distribution</a:t>
            </a:r>
          </a:p>
          <a:p>
            <a:pPr>
              <a:spcBef>
                <a:spcPct val="50000"/>
              </a:spcBef>
            </a:pPr>
            <a:r>
              <a:rPr kumimoji="0" lang="id-ID" sz="1800"/>
              <a:t>Employment</a:t>
            </a:r>
          </a:p>
          <a:p>
            <a:pPr>
              <a:spcBef>
                <a:spcPct val="50000"/>
              </a:spcBef>
            </a:pPr>
            <a:r>
              <a:rPr kumimoji="0" lang="id-ID" sz="1800"/>
              <a:t>Targetted Assistance</a:t>
            </a:r>
          </a:p>
        </p:txBody>
      </p:sp>
      <p:sp>
        <p:nvSpPr>
          <p:cNvPr id="524299" name="Text Box 11"/>
          <p:cNvSpPr txBox="1">
            <a:spLocks noChangeArrowheads="1"/>
          </p:cNvSpPr>
          <p:nvPr/>
        </p:nvSpPr>
        <p:spPr bwMode="auto">
          <a:xfrm>
            <a:off x="3492500" y="4076700"/>
            <a:ext cx="1511300" cy="1192213"/>
          </a:xfrm>
          <a:prstGeom prst="rect">
            <a:avLst/>
          </a:prstGeom>
          <a:noFill/>
          <a:ln w="12700" cap="sq">
            <a:noFill/>
            <a:miter lim="800000"/>
            <a:headEnd type="none" w="sm" len="sm"/>
            <a:tailEnd type="none" w="sm" len="sm"/>
          </a:ln>
        </p:spPr>
        <p:txBody>
          <a:bodyPr>
            <a:spAutoFit/>
          </a:bodyPr>
          <a:lstStyle/>
          <a:p>
            <a:pPr>
              <a:spcBef>
                <a:spcPct val="50000"/>
              </a:spcBef>
            </a:pPr>
            <a:r>
              <a:rPr kumimoji="0" lang="id-ID" sz="1800"/>
              <a:t>Participation</a:t>
            </a:r>
          </a:p>
          <a:p>
            <a:pPr>
              <a:spcBef>
                <a:spcPct val="50000"/>
              </a:spcBef>
            </a:pPr>
            <a:r>
              <a:rPr kumimoji="0" lang="id-ID" sz="1800"/>
              <a:t>Consultation</a:t>
            </a:r>
          </a:p>
          <a:p>
            <a:pPr>
              <a:spcBef>
                <a:spcPct val="50000"/>
              </a:spcBef>
            </a:pPr>
            <a:r>
              <a:rPr kumimoji="0" lang="id-ID" sz="1800"/>
              <a:t>Pluralism</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24290"/>
                                        </p:tgtEl>
                                        <p:attrNameLst>
                                          <p:attrName>style.visibility</p:attrName>
                                        </p:attrNameLst>
                                      </p:cBhvr>
                                      <p:to>
                                        <p:strVal val="visible"/>
                                      </p:to>
                                    </p:set>
                                    <p:animEffect transition="in" filter="fade">
                                      <p:cBhvr>
                                        <p:cTn id="7" dur="768" decel="100000"/>
                                        <p:tgtEl>
                                          <p:spTgt spid="524290"/>
                                        </p:tgtEl>
                                      </p:cBhvr>
                                    </p:animEffect>
                                    <p:animScale>
                                      <p:cBhvr>
                                        <p:cTn id="8" dur="768" decel="100000"/>
                                        <p:tgtEl>
                                          <p:spTgt spid="524290"/>
                                        </p:tgtEl>
                                      </p:cBhvr>
                                      <p:from x="10000" y="10000"/>
                                      <p:to x="200000" y="450000"/>
                                    </p:animScale>
                                    <p:animScale>
                                      <p:cBhvr>
                                        <p:cTn id="9" dur="1230" accel="100000" fill="hold">
                                          <p:stCondLst>
                                            <p:cond delay="768"/>
                                          </p:stCondLst>
                                        </p:cTn>
                                        <p:tgtEl>
                                          <p:spTgt spid="524290"/>
                                        </p:tgtEl>
                                      </p:cBhvr>
                                      <p:from x="200000" y="450000"/>
                                      <p:to x="100000" y="100000"/>
                                    </p:animScale>
                                    <p:set>
                                      <p:cBhvr>
                                        <p:cTn id="10" dur="768" fill="hold"/>
                                        <p:tgtEl>
                                          <p:spTgt spid="524290"/>
                                        </p:tgtEl>
                                        <p:attrNameLst>
                                          <p:attrName>ppt_x</p:attrName>
                                        </p:attrNameLst>
                                      </p:cBhvr>
                                      <p:to>
                                        <p:strVal val="(0.5)"/>
                                      </p:to>
                                    </p:set>
                                    <p:anim from="(0.5)" to="(#ppt_x)" calcmode="lin" valueType="num">
                                      <p:cBhvr>
                                        <p:cTn id="11" dur="1230" accel="100000" fill="hold">
                                          <p:stCondLst>
                                            <p:cond delay="768"/>
                                          </p:stCondLst>
                                        </p:cTn>
                                        <p:tgtEl>
                                          <p:spTgt spid="524290"/>
                                        </p:tgtEl>
                                        <p:attrNameLst>
                                          <p:attrName>ppt_x</p:attrName>
                                        </p:attrNameLst>
                                      </p:cBhvr>
                                    </p:anim>
                                    <p:set>
                                      <p:cBhvr>
                                        <p:cTn id="12" dur="768" fill="hold"/>
                                        <p:tgtEl>
                                          <p:spTgt spid="524290"/>
                                        </p:tgtEl>
                                        <p:attrNameLst>
                                          <p:attrName>ppt_y</p:attrName>
                                        </p:attrNameLst>
                                      </p:cBhvr>
                                      <p:to>
                                        <p:strVal val="(#ppt_y+0.4)"/>
                                      </p:to>
                                    </p:set>
                                    <p:anim from="(#ppt_y+0.4)" to="(#ppt_y)" calcmode="lin" valueType="num">
                                      <p:cBhvr>
                                        <p:cTn id="13" dur="1230" accel="100000" fill="hold">
                                          <p:stCondLst>
                                            <p:cond delay="768"/>
                                          </p:stCondLst>
                                        </p:cTn>
                                        <p:tgtEl>
                                          <p:spTgt spid="52429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24291"/>
                                        </p:tgtEl>
                                        <p:attrNameLst>
                                          <p:attrName>style.visibility</p:attrName>
                                        </p:attrNameLst>
                                      </p:cBhvr>
                                      <p:to>
                                        <p:strVal val="visible"/>
                                      </p:to>
                                    </p:set>
                                    <p:animEffect transition="in" filter="diamond(in)">
                                      <p:cBhvr>
                                        <p:cTn id="18" dur="2000"/>
                                        <p:tgtEl>
                                          <p:spTgt spid="52429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24293"/>
                                        </p:tgtEl>
                                        <p:attrNameLst>
                                          <p:attrName>style.visibility</p:attrName>
                                        </p:attrNameLst>
                                      </p:cBhvr>
                                      <p:to>
                                        <p:strVal val="visible"/>
                                      </p:to>
                                    </p:set>
                                    <p:animEffect transition="in" filter="diamond(in)">
                                      <p:cBhvr>
                                        <p:cTn id="23" dur="2000"/>
                                        <p:tgtEl>
                                          <p:spTgt spid="52429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24296"/>
                                        </p:tgtEl>
                                        <p:attrNameLst>
                                          <p:attrName>style.visibility</p:attrName>
                                        </p:attrNameLst>
                                      </p:cBhvr>
                                      <p:to>
                                        <p:strVal val="visible"/>
                                      </p:to>
                                    </p:set>
                                    <p:animEffect transition="in" filter="blinds(horizontal)">
                                      <p:cBhvr>
                                        <p:cTn id="28" dur="500"/>
                                        <p:tgtEl>
                                          <p:spTgt spid="52429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24297"/>
                                        </p:tgtEl>
                                        <p:attrNameLst>
                                          <p:attrName>style.visibility</p:attrName>
                                        </p:attrNameLst>
                                      </p:cBhvr>
                                      <p:to>
                                        <p:strVal val="visible"/>
                                      </p:to>
                                    </p:set>
                                    <p:animEffect transition="in" filter="diamond(in)">
                                      <p:cBhvr>
                                        <p:cTn id="33" dur="2000"/>
                                        <p:tgtEl>
                                          <p:spTgt spid="52429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24292"/>
                                        </p:tgtEl>
                                        <p:attrNameLst>
                                          <p:attrName>style.visibility</p:attrName>
                                        </p:attrNameLst>
                                      </p:cBhvr>
                                      <p:to>
                                        <p:strVal val="visible"/>
                                      </p:to>
                                    </p:set>
                                    <p:animEffect transition="in" filter="diamond(in)">
                                      <p:cBhvr>
                                        <p:cTn id="38" dur="2000"/>
                                        <p:tgtEl>
                                          <p:spTgt spid="52429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24295"/>
                                        </p:tgtEl>
                                        <p:attrNameLst>
                                          <p:attrName>style.visibility</p:attrName>
                                        </p:attrNameLst>
                                      </p:cBhvr>
                                      <p:to>
                                        <p:strVal val="visible"/>
                                      </p:to>
                                    </p:set>
                                    <p:animEffect transition="in" filter="box(in)">
                                      <p:cBhvr>
                                        <p:cTn id="43" dur="500"/>
                                        <p:tgtEl>
                                          <p:spTgt spid="524295"/>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524299"/>
                                        </p:tgtEl>
                                        <p:attrNameLst>
                                          <p:attrName>style.visibility</p:attrName>
                                        </p:attrNameLst>
                                      </p:cBhvr>
                                      <p:to>
                                        <p:strVal val="visible"/>
                                      </p:to>
                                    </p:set>
                                    <p:animEffect transition="in" filter="diamond(in)">
                                      <p:cBhvr>
                                        <p:cTn id="48" dur="2000"/>
                                        <p:tgtEl>
                                          <p:spTgt spid="52429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24294"/>
                                        </p:tgtEl>
                                        <p:attrNameLst>
                                          <p:attrName>style.visibility</p:attrName>
                                        </p:attrNameLst>
                                      </p:cBhvr>
                                      <p:to>
                                        <p:strVal val="visible"/>
                                      </p:to>
                                    </p:set>
                                    <p:animEffect transition="in" filter="box(in)">
                                      <p:cBhvr>
                                        <p:cTn id="53" dur="500"/>
                                        <p:tgtEl>
                                          <p:spTgt spid="52429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24298"/>
                                        </p:tgtEl>
                                        <p:attrNameLst>
                                          <p:attrName>style.visibility</p:attrName>
                                        </p:attrNameLst>
                                      </p:cBhvr>
                                      <p:to>
                                        <p:strVal val="visible"/>
                                      </p:to>
                                    </p:set>
                                    <p:animEffect transition="in" filter="blinds(horizontal)">
                                      <p:cBhvr>
                                        <p:cTn id="58" dur="500"/>
                                        <p:tgtEl>
                                          <p:spTgt spid="524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p:bldP spid="524291" grpId="0" animBg="1"/>
      <p:bldP spid="524292" grpId="0" animBg="1"/>
      <p:bldP spid="524293" grpId="0" animBg="1"/>
      <p:bldP spid="524294" grpId="0" animBg="1"/>
      <p:bldP spid="524295" grpId="0" animBg="1"/>
      <p:bldP spid="524296" grpId="0" animBg="1"/>
      <p:bldP spid="524297" grpId="0"/>
      <p:bldP spid="524298" grpId="0"/>
      <p:bldP spid="52429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188" y="0"/>
            <a:ext cx="6870700" cy="1844675"/>
          </a:xfrm>
        </p:spPr>
        <p:txBody>
          <a:bodyPr/>
          <a:lstStyle/>
          <a:p>
            <a:pPr eaLnBrk="1" hangingPunct="1"/>
            <a:r>
              <a:rPr lang="id-ID" sz="4000" smtClean="0"/>
              <a:t>SUMBERDAYA (ASET) MASYARAKAT</a:t>
            </a:r>
            <a:br>
              <a:rPr lang="id-ID" sz="4000" smtClean="0"/>
            </a:br>
            <a:endParaRPr lang="id-ID" sz="4000" smtClean="0"/>
          </a:p>
        </p:txBody>
      </p:sp>
      <p:sp>
        <p:nvSpPr>
          <p:cNvPr id="52227" name="Rectangle 3"/>
          <p:cNvSpPr>
            <a:spLocks noGrp="1" noChangeArrowheads="1"/>
          </p:cNvSpPr>
          <p:nvPr>
            <p:ph type="body" idx="1"/>
          </p:nvPr>
        </p:nvSpPr>
        <p:spPr>
          <a:xfrm>
            <a:off x="684213" y="2133600"/>
            <a:ext cx="7696200" cy="3657600"/>
          </a:xfrm>
        </p:spPr>
        <p:txBody>
          <a:bodyPr/>
          <a:lstStyle/>
          <a:p>
            <a:pPr algn="dist" eaLnBrk="1" hangingPunct="1"/>
            <a:r>
              <a:rPr lang="id-ID" smtClean="0"/>
              <a:t>HUMAN CAPITAL (SDM)</a:t>
            </a:r>
            <a:endParaRPr lang="id-ID" smtClean="0">
              <a:sym typeface="Wingdings" pitchFamily="2" charset="2"/>
            </a:endParaRPr>
          </a:p>
          <a:p>
            <a:pPr algn="dist" eaLnBrk="1" hangingPunct="1"/>
            <a:r>
              <a:rPr lang="id-ID" smtClean="0">
                <a:sym typeface="Wingdings" pitchFamily="2" charset="2"/>
              </a:rPr>
              <a:t>SOCIAL &amp; INSTITUTIONAL ASSETS (SD KELEMBAGAAN)</a:t>
            </a:r>
          </a:p>
          <a:p>
            <a:pPr algn="dist" eaLnBrk="1" hangingPunct="1"/>
            <a:r>
              <a:rPr lang="id-ID" smtClean="0">
                <a:sym typeface="Wingdings" pitchFamily="2" charset="2"/>
              </a:rPr>
              <a:t>NATURAL RESOURCES (SDA)</a:t>
            </a:r>
          </a:p>
          <a:p>
            <a:pPr algn="dist" eaLnBrk="1" hangingPunct="1"/>
            <a:r>
              <a:rPr lang="id-ID" smtClean="0">
                <a:sym typeface="Wingdings" pitchFamily="2" charset="2"/>
              </a:rPr>
              <a:t>MAN MADE ASSETS </a:t>
            </a:r>
          </a:p>
          <a:p>
            <a:pPr algn="dist" eaLnBrk="1" hangingPunct="1">
              <a:buFontTx/>
              <a:buNone/>
            </a:pPr>
            <a:r>
              <a:rPr lang="id-ID" smtClean="0">
                <a:sym typeface="Wingdings" pitchFamily="2" charset="2"/>
              </a:rPr>
              <a:t>   (SD KAPITAL)</a:t>
            </a:r>
            <a:endParaRPr lang="id-ID" smtClean="0"/>
          </a:p>
          <a:p>
            <a:pPr eaLnBrk="1" hangingPunct="1"/>
            <a:endParaRPr lang="id-ID" smtClean="0"/>
          </a:p>
        </p:txBody>
      </p:sp>
      <p:sp>
        <p:nvSpPr>
          <p:cNvPr id="111620" name="Line 4"/>
          <p:cNvSpPr>
            <a:spLocks noChangeShapeType="1"/>
          </p:cNvSpPr>
          <p:nvPr/>
        </p:nvSpPr>
        <p:spPr bwMode="auto">
          <a:xfrm>
            <a:off x="900113" y="1484313"/>
            <a:ext cx="6264275" cy="0"/>
          </a:xfrm>
          <a:prstGeom prst="line">
            <a:avLst/>
          </a:prstGeom>
          <a:noFill/>
          <a:ln w="57150" cap="sq">
            <a:solidFill>
              <a:schemeClr val="tx1"/>
            </a:solidFill>
            <a:round/>
            <a:headEnd type="none" w="sm" len="sm"/>
            <a:tailEnd type="none" w="sm" len="sm"/>
          </a:ln>
        </p:spPr>
        <p:txBody>
          <a:bodyP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768" decel="100000"/>
                                        <p:tgtEl>
                                          <p:spTgt spid="52226"/>
                                        </p:tgtEl>
                                      </p:cBhvr>
                                    </p:animEffect>
                                    <p:animScale>
                                      <p:cBhvr>
                                        <p:cTn id="8" dur="768" decel="100000"/>
                                        <p:tgtEl>
                                          <p:spTgt spid="52226"/>
                                        </p:tgtEl>
                                      </p:cBhvr>
                                      <p:from x="10000" y="10000"/>
                                      <p:to x="200000" y="450000"/>
                                    </p:animScale>
                                    <p:animScale>
                                      <p:cBhvr>
                                        <p:cTn id="9" dur="1230" accel="100000" fill="hold">
                                          <p:stCondLst>
                                            <p:cond delay="768"/>
                                          </p:stCondLst>
                                        </p:cTn>
                                        <p:tgtEl>
                                          <p:spTgt spid="52226"/>
                                        </p:tgtEl>
                                      </p:cBhvr>
                                      <p:from x="200000" y="450000"/>
                                      <p:to x="100000" y="100000"/>
                                    </p:animScale>
                                    <p:set>
                                      <p:cBhvr>
                                        <p:cTn id="10" dur="768" fill="hold"/>
                                        <p:tgtEl>
                                          <p:spTgt spid="52226"/>
                                        </p:tgtEl>
                                        <p:attrNameLst>
                                          <p:attrName>ppt_x</p:attrName>
                                        </p:attrNameLst>
                                      </p:cBhvr>
                                      <p:to>
                                        <p:strVal val="(0.5)"/>
                                      </p:to>
                                    </p:set>
                                    <p:anim from="(0.5)" to="(#ppt_x)" calcmode="lin" valueType="num">
                                      <p:cBhvr>
                                        <p:cTn id="11" dur="1230" accel="100000" fill="hold">
                                          <p:stCondLst>
                                            <p:cond delay="768"/>
                                          </p:stCondLst>
                                        </p:cTn>
                                        <p:tgtEl>
                                          <p:spTgt spid="52226"/>
                                        </p:tgtEl>
                                        <p:attrNameLst>
                                          <p:attrName>ppt_x</p:attrName>
                                        </p:attrNameLst>
                                      </p:cBhvr>
                                    </p:anim>
                                    <p:set>
                                      <p:cBhvr>
                                        <p:cTn id="12" dur="768" fill="hold"/>
                                        <p:tgtEl>
                                          <p:spTgt spid="52226"/>
                                        </p:tgtEl>
                                        <p:attrNameLst>
                                          <p:attrName>ppt_y</p:attrName>
                                        </p:attrNameLst>
                                      </p:cBhvr>
                                      <p:to>
                                        <p:strVal val="(#ppt_y+0.4)"/>
                                      </p:to>
                                    </p:set>
                                    <p:anim from="(#ppt_y+0.4)" to="(#ppt_y)" calcmode="lin" valueType="num">
                                      <p:cBhvr>
                                        <p:cTn id="13" dur="1230" accel="100000" fill="hold">
                                          <p:stCondLst>
                                            <p:cond delay="768"/>
                                          </p:stCondLst>
                                        </p:cTn>
                                        <p:tgtEl>
                                          <p:spTgt spid="522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2227">
                                            <p:txEl>
                                              <p:pRg st="0" end="0"/>
                                            </p:txEl>
                                          </p:spTgt>
                                        </p:tgtEl>
                                        <p:attrNameLst>
                                          <p:attrName>style.visibility</p:attrName>
                                        </p:attrNameLst>
                                      </p:cBhvr>
                                      <p:to>
                                        <p:strVal val="visible"/>
                                      </p:to>
                                    </p:set>
                                    <p:anim calcmode="lin" valueType="num">
                                      <p:cBhvr>
                                        <p:cTn id="18"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22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22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2227">
                                            <p:txEl>
                                              <p:pRg st="1" end="1"/>
                                            </p:txEl>
                                          </p:spTgt>
                                        </p:tgtEl>
                                        <p:attrNameLst>
                                          <p:attrName>style.visibility</p:attrName>
                                        </p:attrNameLst>
                                      </p:cBhvr>
                                      <p:to>
                                        <p:strVal val="visible"/>
                                      </p:to>
                                    </p:set>
                                    <p:anim calcmode="lin" valueType="num">
                                      <p:cBhvr>
                                        <p:cTn id="25"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222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22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2227">
                                            <p:txEl>
                                              <p:pRg st="2" end="2"/>
                                            </p:txEl>
                                          </p:spTgt>
                                        </p:tgtEl>
                                        <p:attrNameLst>
                                          <p:attrName>style.visibility</p:attrName>
                                        </p:attrNameLst>
                                      </p:cBhvr>
                                      <p:to>
                                        <p:strVal val="visible"/>
                                      </p:to>
                                    </p:set>
                                    <p:anim calcmode="lin" valueType="num">
                                      <p:cBhvr>
                                        <p:cTn id="32"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222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222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2227">
                                            <p:txEl>
                                              <p:pRg st="3" end="3"/>
                                            </p:txEl>
                                          </p:spTgt>
                                        </p:tgtEl>
                                        <p:attrNameLst>
                                          <p:attrName>style.visibility</p:attrName>
                                        </p:attrNameLst>
                                      </p:cBhvr>
                                      <p:to>
                                        <p:strVal val="visible"/>
                                      </p:to>
                                    </p:set>
                                    <p:anim calcmode="lin" valueType="num">
                                      <p:cBhvr>
                                        <p:cTn id="39" dur="500" fill="hold"/>
                                        <p:tgtEl>
                                          <p:spTgt spid="5222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222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5222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2227">
                                            <p:txEl>
                                              <p:pRg st="4" end="4"/>
                                            </p:txEl>
                                          </p:spTgt>
                                        </p:tgtEl>
                                        <p:attrNameLst>
                                          <p:attrName>style.visibility</p:attrName>
                                        </p:attrNameLst>
                                      </p:cBhvr>
                                      <p:to>
                                        <p:strVal val="visible"/>
                                      </p:to>
                                    </p:set>
                                    <p:anim calcmode="lin" valueType="num">
                                      <p:cBhvr>
                                        <p:cTn id="46" dur="500" fill="hold"/>
                                        <p:tgtEl>
                                          <p:spTgt spid="5222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5222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468313" y="404813"/>
            <a:ext cx="8229600" cy="2232025"/>
          </a:xfrm>
        </p:spPr>
        <p:txBody>
          <a:bodyPr/>
          <a:lstStyle/>
          <a:p>
            <a:pPr eaLnBrk="1" hangingPunct="1">
              <a:defRPr/>
            </a:pPr>
            <a:r>
              <a:rPr lang="id-ID" sz="3200" b="1" smtClean="0"/>
              <a:t>Sustainability tercapai apabila perkembangan Humam Capital dan Social capital &gt; Natural Capital dan Man Made Capital</a:t>
            </a:r>
          </a:p>
        </p:txBody>
      </p:sp>
      <p:pic>
        <p:nvPicPr>
          <p:cNvPr id="500739" name="Picture 3" descr="pertumbuhanSD"/>
          <p:cNvPicPr>
            <a:picLocks noGrp="1" noChangeAspect="1" noChangeArrowheads="1"/>
          </p:cNvPicPr>
          <p:nvPr>
            <p:ph idx="1"/>
          </p:nvPr>
        </p:nvPicPr>
        <p:blipFill>
          <a:blip r:embed="rId2" cstate="print"/>
          <a:srcRect/>
          <a:stretch>
            <a:fillRect/>
          </a:stretch>
        </p:blipFill>
        <p:spPr>
          <a:xfrm>
            <a:off x="0" y="2752725"/>
            <a:ext cx="8675688" cy="4105275"/>
          </a:xfr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00738"/>
                                        </p:tgtEl>
                                        <p:attrNameLst>
                                          <p:attrName>style.visibility</p:attrName>
                                        </p:attrNameLst>
                                      </p:cBhvr>
                                      <p:to>
                                        <p:strVal val="visible"/>
                                      </p:to>
                                    </p:set>
                                    <p:animEffect transition="in" filter="fade">
                                      <p:cBhvr>
                                        <p:cTn id="7" dur="768" decel="100000"/>
                                        <p:tgtEl>
                                          <p:spTgt spid="500738"/>
                                        </p:tgtEl>
                                      </p:cBhvr>
                                    </p:animEffect>
                                    <p:animScale>
                                      <p:cBhvr>
                                        <p:cTn id="8" dur="768" decel="100000"/>
                                        <p:tgtEl>
                                          <p:spTgt spid="500738"/>
                                        </p:tgtEl>
                                      </p:cBhvr>
                                      <p:from x="10000" y="10000"/>
                                      <p:to x="200000" y="450000"/>
                                    </p:animScale>
                                    <p:animScale>
                                      <p:cBhvr>
                                        <p:cTn id="9" dur="1230" accel="100000" fill="hold">
                                          <p:stCondLst>
                                            <p:cond delay="768"/>
                                          </p:stCondLst>
                                        </p:cTn>
                                        <p:tgtEl>
                                          <p:spTgt spid="500738"/>
                                        </p:tgtEl>
                                      </p:cBhvr>
                                      <p:from x="200000" y="450000"/>
                                      <p:to x="100000" y="100000"/>
                                    </p:animScale>
                                    <p:set>
                                      <p:cBhvr>
                                        <p:cTn id="10" dur="768" fill="hold"/>
                                        <p:tgtEl>
                                          <p:spTgt spid="500738"/>
                                        </p:tgtEl>
                                        <p:attrNameLst>
                                          <p:attrName>ppt_x</p:attrName>
                                        </p:attrNameLst>
                                      </p:cBhvr>
                                      <p:to>
                                        <p:strVal val="(0.5)"/>
                                      </p:to>
                                    </p:set>
                                    <p:anim from="(0.5)" to="(#ppt_x)" calcmode="lin" valueType="num">
                                      <p:cBhvr>
                                        <p:cTn id="11" dur="1230" accel="100000" fill="hold">
                                          <p:stCondLst>
                                            <p:cond delay="768"/>
                                          </p:stCondLst>
                                        </p:cTn>
                                        <p:tgtEl>
                                          <p:spTgt spid="500738"/>
                                        </p:tgtEl>
                                        <p:attrNameLst>
                                          <p:attrName>ppt_x</p:attrName>
                                        </p:attrNameLst>
                                      </p:cBhvr>
                                    </p:anim>
                                    <p:set>
                                      <p:cBhvr>
                                        <p:cTn id="12" dur="768" fill="hold"/>
                                        <p:tgtEl>
                                          <p:spTgt spid="500738"/>
                                        </p:tgtEl>
                                        <p:attrNameLst>
                                          <p:attrName>ppt_y</p:attrName>
                                        </p:attrNameLst>
                                      </p:cBhvr>
                                      <p:to>
                                        <p:strVal val="(#ppt_y+0.4)"/>
                                      </p:to>
                                    </p:set>
                                    <p:anim from="(#ppt_y+0.4)" to="(#ppt_y)" calcmode="lin" valueType="num">
                                      <p:cBhvr>
                                        <p:cTn id="13" dur="1230" accel="100000" fill="hold">
                                          <p:stCondLst>
                                            <p:cond delay="768"/>
                                          </p:stCondLst>
                                        </p:cTn>
                                        <p:tgtEl>
                                          <p:spTgt spid="50073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00739"/>
                                        </p:tgtEl>
                                        <p:attrNameLst>
                                          <p:attrName>style.visibility</p:attrName>
                                        </p:attrNameLst>
                                      </p:cBhvr>
                                      <p:to>
                                        <p:strVal val="visible"/>
                                      </p:to>
                                    </p:set>
                                    <p:animEffect transition="in" filter="diamond(in)">
                                      <p:cBhvr>
                                        <p:cTn id="18" dur="2000"/>
                                        <p:tgtEl>
                                          <p:spTgt spid="50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2" name="Rectangle 2"/>
          <p:cNvSpPr>
            <a:spLocks noGrp="1" noRot="1" noChangeArrowheads="1"/>
          </p:cNvSpPr>
          <p:nvPr>
            <p:ph type="title"/>
          </p:nvPr>
        </p:nvSpPr>
        <p:spPr/>
        <p:txBody>
          <a:bodyPr/>
          <a:lstStyle/>
          <a:p>
            <a:pPr eaLnBrk="1" hangingPunct="1">
              <a:defRPr/>
            </a:pPr>
            <a:r>
              <a:rPr lang="id-ID" sz="4000" b="1" smtClean="0">
                <a:solidFill>
                  <a:srgbClr val="FFFF00"/>
                </a:solidFill>
              </a:rPr>
              <a:t>Social Capital (SC) </a:t>
            </a:r>
            <a:r>
              <a:rPr lang="id-ID" sz="4000" b="1" smtClean="0">
                <a:solidFill>
                  <a:srgbClr val="FFFF00"/>
                </a:solidFill>
                <a:sym typeface="Wingdings" pitchFamily="2" charset="2"/>
              </a:rPr>
              <a:t></a:t>
            </a:r>
            <a:r>
              <a:rPr lang="id-ID" sz="4000" b="1" smtClean="0">
                <a:solidFill>
                  <a:srgbClr val="FFFF00"/>
                </a:solidFill>
              </a:rPr>
              <a:t> Kelembagaan</a:t>
            </a:r>
          </a:p>
        </p:txBody>
      </p:sp>
      <p:sp>
        <p:nvSpPr>
          <p:cNvPr id="501763" name="Rectangle 3"/>
          <p:cNvSpPr>
            <a:spLocks noGrp="1" noRot="1" noChangeArrowheads="1"/>
          </p:cNvSpPr>
          <p:nvPr>
            <p:ph type="body" idx="1"/>
          </p:nvPr>
        </p:nvSpPr>
        <p:spPr/>
        <p:txBody>
          <a:bodyPr/>
          <a:lstStyle/>
          <a:p>
            <a:pPr algn="ctr" eaLnBrk="1" hangingPunct="1">
              <a:buFont typeface="Wingdings" pitchFamily="2" charset="2"/>
              <a:buNone/>
              <a:defRPr/>
            </a:pPr>
            <a:r>
              <a:rPr lang="id-ID" smtClean="0"/>
              <a:t>	</a:t>
            </a:r>
            <a:r>
              <a:rPr lang="id-ID" b="1" smtClean="0"/>
              <a:t>Peningkatan SC dengan memelihara dan pembinaan organisasi lokal (yang pada umumnya lebih mengenal masyarakat lokal)</a:t>
            </a:r>
          </a:p>
          <a:p>
            <a:pPr eaLnBrk="1" hangingPunct="1">
              <a:buFont typeface="Wingdings" pitchFamily="2" charset="2"/>
              <a:buNone/>
              <a:defRPr/>
            </a:pPr>
            <a:r>
              <a:rPr lang="id-ID" sz="4000" b="1" smtClean="0">
                <a:solidFill>
                  <a:srgbClr val="FFFF00"/>
                </a:solidFill>
              </a:rPr>
              <a:t>Pengembangan Human</a:t>
            </a:r>
            <a:r>
              <a:rPr lang="id-ID" sz="4000" smtClean="0">
                <a:solidFill>
                  <a:srgbClr val="FFFF00"/>
                </a:solidFill>
              </a:rPr>
              <a:t> </a:t>
            </a:r>
            <a:r>
              <a:rPr lang="id-ID" sz="4000" b="1" smtClean="0">
                <a:solidFill>
                  <a:srgbClr val="FFFF00"/>
                </a:solidFill>
              </a:rPr>
              <a:t>Capital</a:t>
            </a:r>
            <a:r>
              <a:rPr lang="id-ID" sz="4000" smtClean="0">
                <a:solidFill>
                  <a:srgbClr val="FFFF00"/>
                </a:solidFill>
              </a:rPr>
              <a:t> (HC) </a:t>
            </a:r>
            <a:r>
              <a:rPr lang="id-ID" sz="4000" smtClean="0">
                <a:solidFill>
                  <a:srgbClr val="FFFF00"/>
                </a:solidFill>
                <a:sym typeface="Wingdings" pitchFamily="2" charset="2"/>
              </a:rPr>
              <a:t></a:t>
            </a:r>
            <a:r>
              <a:rPr lang="id-ID" smtClean="0">
                <a:solidFill>
                  <a:srgbClr val="FFFF00"/>
                </a:solidFill>
                <a:sym typeface="Wingdings" pitchFamily="2" charset="2"/>
              </a:rPr>
              <a:t>  </a:t>
            </a:r>
            <a:r>
              <a:rPr lang="id-ID" b="1" smtClean="0">
                <a:solidFill>
                  <a:srgbClr val="FFFF00"/>
                </a:solidFill>
                <a:sym typeface="Wingdings" pitchFamily="2" charset="2"/>
              </a:rPr>
              <a:t>Pemberdayaan SDM:</a:t>
            </a:r>
          </a:p>
          <a:p>
            <a:pPr eaLnBrk="1" hangingPunct="1">
              <a:buFont typeface="Wingdings" pitchFamily="2" charset="2"/>
              <a:buNone/>
              <a:defRPr/>
            </a:pPr>
            <a:r>
              <a:rPr lang="id-ID" b="1" smtClean="0">
                <a:sym typeface="Wingdings" pitchFamily="2" charset="2"/>
              </a:rPr>
              <a:t>		- Pendidikan   -  Kesehatan/Gizi</a:t>
            </a:r>
          </a:p>
          <a:p>
            <a:pPr eaLnBrk="1" hangingPunct="1">
              <a:buFont typeface="Wingdings" pitchFamily="2" charset="2"/>
              <a:buNone/>
              <a:defRPr/>
            </a:pPr>
            <a:r>
              <a:rPr lang="id-ID" b="1" smtClean="0">
                <a:sym typeface="Wingdings" pitchFamily="2" charset="2"/>
              </a:rPr>
              <a:t>		- Prasarana dll.</a:t>
            </a:r>
            <a:endParaRPr lang="id-ID"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01762"/>
                                        </p:tgtEl>
                                        <p:attrNameLst>
                                          <p:attrName>style.visibility</p:attrName>
                                        </p:attrNameLst>
                                      </p:cBhvr>
                                      <p:to>
                                        <p:strVal val="visible"/>
                                      </p:to>
                                    </p:set>
                                    <p:anim calcmode="lin" valueType="num">
                                      <p:cBhvr>
                                        <p:cTn id="7" dur="500" fill="hold"/>
                                        <p:tgtEl>
                                          <p:spTgt spid="501762"/>
                                        </p:tgtEl>
                                        <p:attrNameLst>
                                          <p:attrName>ppt_w</p:attrName>
                                        </p:attrNameLst>
                                      </p:cBhvr>
                                      <p:tavLst>
                                        <p:tav tm="0">
                                          <p:val>
                                            <p:fltVal val="0"/>
                                          </p:val>
                                        </p:tav>
                                        <p:tav tm="100000">
                                          <p:val>
                                            <p:strVal val="#ppt_w"/>
                                          </p:val>
                                        </p:tav>
                                      </p:tavLst>
                                    </p:anim>
                                    <p:anim calcmode="lin" valueType="num">
                                      <p:cBhvr>
                                        <p:cTn id="8" dur="500" fill="hold"/>
                                        <p:tgtEl>
                                          <p:spTgt spid="5017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63">
                                            <p:txEl>
                                              <p:pRg st="0" end="0"/>
                                            </p:txEl>
                                          </p:spTgt>
                                        </p:tgtEl>
                                        <p:attrNameLst>
                                          <p:attrName>style.visibility</p:attrName>
                                        </p:attrNameLst>
                                      </p:cBhvr>
                                      <p:to>
                                        <p:strVal val="visible"/>
                                      </p:to>
                                    </p:set>
                                    <p:anim calcmode="lin" valueType="num">
                                      <p:cBhvr>
                                        <p:cTn id="13" dur="500" fill="hold"/>
                                        <p:tgtEl>
                                          <p:spTgt spid="5017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017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01763">
                                            <p:txEl>
                                              <p:pRg st="1" end="1"/>
                                            </p:txEl>
                                          </p:spTgt>
                                        </p:tgtEl>
                                        <p:attrNameLst>
                                          <p:attrName>style.visibility</p:attrName>
                                        </p:attrNameLst>
                                      </p:cBhvr>
                                      <p:to>
                                        <p:strVal val="visible"/>
                                      </p:to>
                                    </p:set>
                                    <p:anim calcmode="lin" valueType="num">
                                      <p:cBhvr>
                                        <p:cTn id="19" dur="500" fill="hold"/>
                                        <p:tgtEl>
                                          <p:spTgt spid="50176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017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01763">
                                            <p:txEl>
                                              <p:pRg st="2" end="2"/>
                                            </p:txEl>
                                          </p:spTgt>
                                        </p:tgtEl>
                                        <p:attrNameLst>
                                          <p:attrName>style.visibility</p:attrName>
                                        </p:attrNameLst>
                                      </p:cBhvr>
                                      <p:to>
                                        <p:strVal val="visible"/>
                                      </p:to>
                                    </p:set>
                                    <p:anim calcmode="lin" valueType="num">
                                      <p:cBhvr>
                                        <p:cTn id="25" dur="500" fill="hold"/>
                                        <p:tgtEl>
                                          <p:spTgt spid="50176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017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01763">
                                            <p:txEl>
                                              <p:pRg st="3" end="3"/>
                                            </p:txEl>
                                          </p:spTgt>
                                        </p:tgtEl>
                                        <p:attrNameLst>
                                          <p:attrName>style.visibility</p:attrName>
                                        </p:attrNameLst>
                                      </p:cBhvr>
                                      <p:to>
                                        <p:strVal val="visible"/>
                                      </p:to>
                                    </p:set>
                                    <p:anim calcmode="lin" valueType="num">
                                      <p:cBhvr>
                                        <p:cTn id="31" dur="500" fill="hold"/>
                                        <p:tgtEl>
                                          <p:spTgt spid="5017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017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p:bldP spid="5017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914400" y="0"/>
            <a:ext cx="8229600" cy="1498600"/>
          </a:xfrm>
        </p:spPr>
        <p:txBody>
          <a:bodyPr/>
          <a:lstStyle/>
          <a:p>
            <a:pPr eaLnBrk="1" hangingPunct="1"/>
            <a:r>
              <a:rPr lang="id-ID" b="1" smtClean="0"/>
              <a:t>    Bagaimana NC dan MMC ??</a:t>
            </a:r>
          </a:p>
        </p:txBody>
      </p:sp>
      <p:sp>
        <p:nvSpPr>
          <p:cNvPr id="502787" name="Rectangle 3"/>
          <p:cNvSpPr>
            <a:spLocks noGrp="1" noChangeArrowheads="1"/>
          </p:cNvSpPr>
          <p:nvPr>
            <p:ph type="body" idx="1"/>
          </p:nvPr>
        </p:nvSpPr>
        <p:spPr>
          <a:xfrm>
            <a:off x="468313" y="2332038"/>
            <a:ext cx="8229600" cy="3473450"/>
          </a:xfrm>
        </p:spPr>
        <p:txBody>
          <a:bodyPr/>
          <a:lstStyle/>
          <a:p>
            <a:pPr algn="ctr" eaLnBrk="1" hangingPunct="1">
              <a:lnSpc>
                <a:spcPct val="80000"/>
              </a:lnSpc>
            </a:pPr>
            <a:r>
              <a:rPr lang="id-ID" sz="2800" b="1" smtClean="0"/>
              <a:t>Natural Capital (NC = Natural Resource)  </a:t>
            </a:r>
            <a:r>
              <a:rPr lang="id-ID" sz="2800" b="1" smtClean="0">
                <a:sym typeface="Wingdings" pitchFamily="2" charset="2"/>
              </a:rPr>
              <a:t>  Stock relatif tetap malah menghabis</a:t>
            </a:r>
          </a:p>
          <a:p>
            <a:pPr algn="ctr" eaLnBrk="1" hangingPunct="1">
              <a:lnSpc>
                <a:spcPct val="80000"/>
              </a:lnSpc>
              <a:buFont typeface="Wingdings" pitchFamily="2" charset="2"/>
              <a:buNone/>
            </a:pPr>
            <a:endParaRPr lang="id-ID" sz="2800" b="1" smtClean="0">
              <a:sym typeface="Wingdings" pitchFamily="2" charset="2"/>
            </a:endParaRPr>
          </a:p>
          <a:p>
            <a:pPr algn="ctr" eaLnBrk="1" hangingPunct="1">
              <a:lnSpc>
                <a:spcPct val="80000"/>
              </a:lnSpc>
            </a:pPr>
            <a:r>
              <a:rPr lang="id-ID" sz="2800" b="1" smtClean="0">
                <a:sym typeface="Wingdings" pitchFamily="2" charset="2"/>
              </a:rPr>
              <a:t>Man Made Capital (MMC)  terkena apek Penyusutan</a:t>
            </a:r>
          </a:p>
          <a:p>
            <a:pPr algn="ctr" eaLnBrk="1" hangingPunct="1">
              <a:lnSpc>
                <a:spcPct val="80000"/>
              </a:lnSpc>
            </a:pPr>
            <a:endParaRPr lang="id-ID" sz="2800" b="1" smtClean="0">
              <a:sym typeface="Wingdings" pitchFamily="2" charset="2"/>
            </a:endParaRPr>
          </a:p>
          <a:p>
            <a:pPr algn="ctr" eaLnBrk="1" hangingPunct="1">
              <a:lnSpc>
                <a:spcPct val="80000"/>
              </a:lnSpc>
            </a:pPr>
            <a:endParaRPr lang="id-ID" sz="2800" b="1" smtClean="0">
              <a:sym typeface="Wingdings" pitchFamily="2" charset="2"/>
            </a:endParaRPr>
          </a:p>
          <a:p>
            <a:pPr algn="ctr" eaLnBrk="1" hangingPunct="1">
              <a:lnSpc>
                <a:spcPct val="80000"/>
              </a:lnSpc>
              <a:buFont typeface="Wingdings" pitchFamily="2" charset="2"/>
              <a:buNone/>
            </a:pPr>
            <a:endParaRPr lang="id-ID" sz="2800" b="1" smtClean="0">
              <a:sym typeface="Wingdings" pitchFamily="2" charset="2"/>
            </a:endParaRPr>
          </a:p>
          <a:p>
            <a:pPr algn="ctr" eaLnBrk="1" hangingPunct="1">
              <a:lnSpc>
                <a:spcPct val="80000"/>
              </a:lnSpc>
            </a:pPr>
            <a:r>
              <a:rPr lang="id-ID" sz="2800" b="1" smtClean="0">
                <a:sym typeface="Wingdings" pitchFamily="2" charset="2"/>
              </a:rPr>
              <a:t>Pertumbuhan HC dan SC harus &gt; dari NC dan MMC</a:t>
            </a:r>
            <a:endParaRPr lang="id-ID" sz="2800" b="1" smtClean="0"/>
          </a:p>
        </p:txBody>
      </p:sp>
      <p:sp>
        <p:nvSpPr>
          <p:cNvPr id="502788" name="Line 4"/>
          <p:cNvSpPr>
            <a:spLocks noChangeShapeType="1"/>
          </p:cNvSpPr>
          <p:nvPr/>
        </p:nvSpPr>
        <p:spPr bwMode="auto">
          <a:xfrm>
            <a:off x="4643438" y="4076700"/>
            <a:ext cx="0" cy="936625"/>
          </a:xfrm>
          <a:prstGeom prst="line">
            <a:avLst/>
          </a:prstGeom>
          <a:noFill/>
          <a:ln w="76200" cap="sq" cmpd="tri">
            <a:solidFill>
              <a:schemeClr val="folHlink"/>
            </a:solidFill>
            <a:round/>
            <a:headEnd type="none" w="sm" len="sm"/>
            <a:tailEnd type="triangle" w="sm" len="sm"/>
          </a:ln>
        </p:spPr>
        <p:txBody>
          <a:bodyP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02786"/>
                                        </p:tgtEl>
                                        <p:attrNameLst>
                                          <p:attrName>style.visibility</p:attrName>
                                        </p:attrNameLst>
                                      </p:cBhvr>
                                      <p:to>
                                        <p:strVal val="visible"/>
                                      </p:to>
                                    </p:set>
                                    <p:animEffect transition="in" filter="fade">
                                      <p:cBhvr>
                                        <p:cTn id="7" dur="768" decel="100000"/>
                                        <p:tgtEl>
                                          <p:spTgt spid="502786"/>
                                        </p:tgtEl>
                                      </p:cBhvr>
                                    </p:animEffect>
                                    <p:animScale>
                                      <p:cBhvr>
                                        <p:cTn id="8" dur="768" decel="100000"/>
                                        <p:tgtEl>
                                          <p:spTgt spid="502786"/>
                                        </p:tgtEl>
                                      </p:cBhvr>
                                      <p:from x="10000" y="10000"/>
                                      <p:to x="200000" y="450000"/>
                                    </p:animScale>
                                    <p:animScale>
                                      <p:cBhvr>
                                        <p:cTn id="9" dur="1230" accel="100000" fill="hold">
                                          <p:stCondLst>
                                            <p:cond delay="768"/>
                                          </p:stCondLst>
                                        </p:cTn>
                                        <p:tgtEl>
                                          <p:spTgt spid="502786"/>
                                        </p:tgtEl>
                                      </p:cBhvr>
                                      <p:from x="200000" y="450000"/>
                                      <p:to x="100000" y="100000"/>
                                    </p:animScale>
                                    <p:set>
                                      <p:cBhvr>
                                        <p:cTn id="10" dur="768" fill="hold"/>
                                        <p:tgtEl>
                                          <p:spTgt spid="502786"/>
                                        </p:tgtEl>
                                        <p:attrNameLst>
                                          <p:attrName>ppt_x</p:attrName>
                                        </p:attrNameLst>
                                      </p:cBhvr>
                                      <p:to>
                                        <p:strVal val="(0.5)"/>
                                      </p:to>
                                    </p:set>
                                    <p:anim from="(0.5)" to="(#ppt_x)" calcmode="lin" valueType="num">
                                      <p:cBhvr>
                                        <p:cTn id="11" dur="1230" accel="100000" fill="hold">
                                          <p:stCondLst>
                                            <p:cond delay="768"/>
                                          </p:stCondLst>
                                        </p:cTn>
                                        <p:tgtEl>
                                          <p:spTgt spid="502786"/>
                                        </p:tgtEl>
                                        <p:attrNameLst>
                                          <p:attrName>ppt_x</p:attrName>
                                        </p:attrNameLst>
                                      </p:cBhvr>
                                    </p:anim>
                                    <p:set>
                                      <p:cBhvr>
                                        <p:cTn id="12" dur="768" fill="hold"/>
                                        <p:tgtEl>
                                          <p:spTgt spid="502786"/>
                                        </p:tgtEl>
                                        <p:attrNameLst>
                                          <p:attrName>ppt_y</p:attrName>
                                        </p:attrNameLst>
                                      </p:cBhvr>
                                      <p:to>
                                        <p:strVal val="(#ppt_y+0.4)"/>
                                      </p:to>
                                    </p:set>
                                    <p:anim from="(#ppt_y+0.4)" to="(#ppt_y)" calcmode="lin" valueType="num">
                                      <p:cBhvr>
                                        <p:cTn id="13" dur="1230" accel="100000" fill="hold">
                                          <p:stCondLst>
                                            <p:cond delay="768"/>
                                          </p:stCondLst>
                                        </p:cTn>
                                        <p:tgtEl>
                                          <p:spTgt spid="5027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02787">
                                            <p:txEl>
                                              <p:pRg st="0" end="0"/>
                                            </p:txEl>
                                          </p:spTgt>
                                        </p:tgtEl>
                                        <p:attrNameLst>
                                          <p:attrName>style.visibility</p:attrName>
                                        </p:attrNameLst>
                                      </p:cBhvr>
                                      <p:to>
                                        <p:strVal val="visible"/>
                                      </p:to>
                                    </p:set>
                                    <p:anim calcmode="lin" valueType="num">
                                      <p:cBhvr>
                                        <p:cTn id="18" dur="500" fill="hold"/>
                                        <p:tgtEl>
                                          <p:spTgt spid="50278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0278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0278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02787">
                                            <p:txEl>
                                              <p:pRg st="2" end="2"/>
                                            </p:txEl>
                                          </p:spTgt>
                                        </p:tgtEl>
                                        <p:attrNameLst>
                                          <p:attrName>style.visibility</p:attrName>
                                        </p:attrNameLst>
                                      </p:cBhvr>
                                      <p:to>
                                        <p:strVal val="visible"/>
                                      </p:to>
                                    </p:set>
                                    <p:anim calcmode="lin" valueType="num">
                                      <p:cBhvr>
                                        <p:cTn id="25" dur="500" fill="hold"/>
                                        <p:tgtEl>
                                          <p:spTgt spid="5027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0278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50278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02788"/>
                                        </p:tgtEl>
                                        <p:attrNameLst>
                                          <p:attrName>style.visibility</p:attrName>
                                        </p:attrNameLst>
                                      </p:cBhvr>
                                      <p:to>
                                        <p:strVal val="visible"/>
                                      </p:to>
                                    </p:set>
                                    <p:animEffect transition="in" filter="diamond(in)">
                                      <p:cBhvr>
                                        <p:cTn id="32" dur="2000"/>
                                        <p:tgtEl>
                                          <p:spTgt spid="50278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2787">
                                            <p:txEl>
                                              <p:pRg st="6" end="6"/>
                                            </p:txEl>
                                          </p:spTgt>
                                        </p:tgtEl>
                                        <p:attrNameLst>
                                          <p:attrName>style.visibility</p:attrName>
                                        </p:attrNameLst>
                                      </p:cBhvr>
                                      <p:to>
                                        <p:strVal val="visible"/>
                                      </p:to>
                                    </p:set>
                                    <p:anim calcmode="lin" valueType="num">
                                      <p:cBhvr additive="base">
                                        <p:cTn id="37" dur="500" fill="hold"/>
                                        <p:tgtEl>
                                          <p:spTgt spid="5027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27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p:bldP spid="502787" grpId="0" build="p"/>
      <p:bldP spid="50278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pPr eaLnBrk="1" hangingPunct="1">
              <a:defRPr/>
            </a:pPr>
            <a:r>
              <a:rPr lang="id-ID" sz="4000" b="1" smtClean="0"/>
              <a:t>Pembangunan Berkelanjutan :</a:t>
            </a:r>
          </a:p>
        </p:txBody>
      </p:sp>
      <p:sp>
        <p:nvSpPr>
          <p:cNvPr id="525315" name="Rectangle 3"/>
          <p:cNvSpPr>
            <a:spLocks noGrp="1" noChangeArrowheads="1"/>
          </p:cNvSpPr>
          <p:nvPr>
            <p:ph type="body" idx="1"/>
          </p:nvPr>
        </p:nvSpPr>
        <p:spPr/>
        <p:txBody>
          <a:bodyPr/>
          <a:lstStyle/>
          <a:p>
            <a:pPr eaLnBrk="1" hangingPunct="1">
              <a:defRPr/>
            </a:pPr>
            <a:r>
              <a:rPr lang="id-ID" b="1" smtClean="0"/>
              <a:t>Dalam pemanfaatan SDA </a:t>
            </a:r>
            <a:r>
              <a:rPr lang="id-ID" b="1" smtClean="0">
                <a:sym typeface="Wingdings" pitchFamily="2" charset="2"/>
              </a:rPr>
              <a:t> dijaga keutuhan fungsi ekosistemnya (keterkaitan, keanekaragaman, keselarasan dan keberlanjutan)</a:t>
            </a:r>
          </a:p>
          <a:p>
            <a:pPr eaLnBrk="1" hangingPunct="1">
              <a:defRPr/>
            </a:pPr>
            <a:r>
              <a:rPr lang="id-ID" b="1" smtClean="0">
                <a:sym typeface="Wingdings" pitchFamily="2" charset="2"/>
              </a:rPr>
              <a:t>Dampak pembangunan terhadap lingkungan diperhitungkan dengan menerapkan AMDAL sehingga dampak negatif dikendalikan dan dampak positif dikembangkan</a:t>
            </a:r>
          </a:p>
          <a:p>
            <a:pPr eaLnBrk="1" hangingPunct="1">
              <a:defRPr/>
            </a:pPr>
            <a:endParaRPr lang="id-ID"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5314"/>
                                        </p:tgtEl>
                                        <p:attrNameLst>
                                          <p:attrName>style.visibility</p:attrName>
                                        </p:attrNameLst>
                                      </p:cBhvr>
                                      <p:to>
                                        <p:strVal val="visible"/>
                                      </p:to>
                                    </p:set>
                                    <p:anim calcmode="lin" valueType="num">
                                      <p:cBhvr>
                                        <p:cTn id="7" dur="500" fill="hold"/>
                                        <p:tgtEl>
                                          <p:spTgt spid="525314"/>
                                        </p:tgtEl>
                                        <p:attrNameLst>
                                          <p:attrName>ppt_w</p:attrName>
                                        </p:attrNameLst>
                                      </p:cBhvr>
                                      <p:tavLst>
                                        <p:tav tm="0">
                                          <p:val>
                                            <p:fltVal val="0"/>
                                          </p:val>
                                        </p:tav>
                                        <p:tav tm="100000">
                                          <p:val>
                                            <p:strVal val="#ppt_w"/>
                                          </p:val>
                                        </p:tav>
                                      </p:tavLst>
                                    </p:anim>
                                    <p:anim calcmode="lin" valueType="num">
                                      <p:cBhvr>
                                        <p:cTn id="8" dur="500" fill="hold"/>
                                        <p:tgtEl>
                                          <p:spTgt spid="5253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5315">
                                            <p:txEl>
                                              <p:pRg st="0" end="0"/>
                                            </p:txEl>
                                          </p:spTgt>
                                        </p:tgtEl>
                                        <p:attrNameLst>
                                          <p:attrName>style.visibility</p:attrName>
                                        </p:attrNameLst>
                                      </p:cBhvr>
                                      <p:to>
                                        <p:strVal val="visible"/>
                                      </p:to>
                                    </p:set>
                                    <p:anim calcmode="lin" valueType="num">
                                      <p:cBhvr>
                                        <p:cTn id="13" dur="500" fill="hold"/>
                                        <p:tgtEl>
                                          <p:spTgt spid="5253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25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25315">
                                            <p:txEl>
                                              <p:pRg st="1" end="1"/>
                                            </p:txEl>
                                          </p:spTgt>
                                        </p:tgtEl>
                                        <p:attrNameLst>
                                          <p:attrName>style.visibility</p:attrName>
                                        </p:attrNameLst>
                                      </p:cBhvr>
                                      <p:to>
                                        <p:strVal val="visible"/>
                                      </p:to>
                                    </p:set>
                                    <p:anim calcmode="lin" valueType="num">
                                      <p:cBhvr>
                                        <p:cTn id="19" dur="500" fill="hold"/>
                                        <p:tgtEl>
                                          <p:spTgt spid="5253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2531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p:bldP spid="5253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id-ID" sz="4000" b="1" smtClean="0"/>
              <a:t>Pembangunan Berkelanjutan :</a:t>
            </a:r>
            <a:br>
              <a:rPr lang="id-ID" sz="4000" b="1" smtClean="0"/>
            </a:br>
            <a:r>
              <a:rPr lang="id-ID" sz="4000" b="1" smtClean="0"/>
              <a:t>(Cont. ..)</a:t>
            </a:r>
          </a:p>
        </p:txBody>
      </p:sp>
      <p:sp>
        <p:nvSpPr>
          <p:cNvPr id="526339" name="Rectangle 3"/>
          <p:cNvSpPr>
            <a:spLocks noGrp="1" noChangeArrowheads="1"/>
          </p:cNvSpPr>
          <p:nvPr>
            <p:ph type="body" idx="1"/>
          </p:nvPr>
        </p:nvSpPr>
        <p:spPr/>
        <p:txBody>
          <a:bodyPr/>
          <a:lstStyle/>
          <a:p>
            <a:pPr eaLnBrk="1" hangingPunct="1">
              <a:defRPr/>
            </a:pPr>
            <a:r>
              <a:rPr lang="id-ID" b="1" smtClean="0"/>
              <a:t>Memperhatikan kepentingan generasi yang akan datang </a:t>
            </a:r>
            <a:r>
              <a:rPr lang="id-ID" b="1" smtClean="0">
                <a:sym typeface="Wingdings" pitchFamily="2" charset="2"/>
              </a:rPr>
              <a:t> ingin mengusahakan tercapainya </a:t>
            </a:r>
            <a:r>
              <a:rPr lang="id-ID" b="1" i="1" smtClean="0">
                <a:sym typeface="Wingdings" pitchFamily="2" charset="2"/>
              </a:rPr>
              <a:t>transgenrational equity</a:t>
            </a:r>
          </a:p>
          <a:p>
            <a:pPr eaLnBrk="1" hangingPunct="1">
              <a:defRPr/>
            </a:pPr>
            <a:r>
              <a:rPr lang="id-ID" b="1" smtClean="0">
                <a:sym typeface="Wingdings" pitchFamily="2" charset="2"/>
              </a:rPr>
              <a:t>Dalam pengambilan keputusan berwawasan jangka panjang (perubahan lingkungan berlangsung dalam kurun waktu jangka panjang)  (cara konvensional ??)</a:t>
            </a:r>
            <a:endParaRPr lang="id-ID"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6338"/>
                                        </p:tgtEl>
                                        <p:attrNameLst>
                                          <p:attrName>style.visibility</p:attrName>
                                        </p:attrNameLst>
                                      </p:cBhvr>
                                      <p:to>
                                        <p:strVal val="visible"/>
                                      </p:to>
                                    </p:set>
                                    <p:anim calcmode="lin" valueType="num">
                                      <p:cBhvr>
                                        <p:cTn id="7" dur="500" fill="hold"/>
                                        <p:tgtEl>
                                          <p:spTgt spid="526338"/>
                                        </p:tgtEl>
                                        <p:attrNameLst>
                                          <p:attrName>ppt_w</p:attrName>
                                        </p:attrNameLst>
                                      </p:cBhvr>
                                      <p:tavLst>
                                        <p:tav tm="0">
                                          <p:val>
                                            <p:fltVal val="0"/>
                                          </p:val>
                                        </p:tav>
                                        <p:tav tm="100000">
                                          <p:val>
                                            <p:strVal val="#ppt_w"/>
                                          </p:val>
                                        </p:tav>
                                      </p:tavLst>
                                    </p:anim>
                                    <p:anim calcmode="lin" valueType="num">
                                      <p:cBhvr>
                                        <p:cTn id="8" dur="500" fill="hold"/>
                                        <p:tgtEl>
                                          <p:spTgt spid="5263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6339">
                                            <p:txEl>
                                              <p:pRg st="0" end="0"/>
                                            </p:txEl>
                                          </p:spTgt>
                                        </p:tgtEl>
                                        <p:attrNameLst>
                                          <p:attrName>style.visibility</p:attrName>
                                        </p:attrNameLst>
                                      </p:cBhvr>
                                      <p:to>
                                        <p:strVal val="visible"/>
                                      </p:to>
                                    </p:set>
                                    <p:anim calcmode="lin" valueType="num">
                                      <p:cBhvr>
                                        <p:cTn id="13" dur="500" fill="hold"/>
                                        <p:tgtEl>
                                          <p:spTgt spid="5263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26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26339">
                                            <p:txEl>
                                              <p:pRg st="1" end="1"/>
                                            </p:txEl>
                                          </p:spTgt>
                                        </p:tgtEl>
                                        <p:attrNameLst>
                                          <p:attrName>style.visibility</p:attrName>
                                        </p:attrNameLst>
                                      </p:cBhvr>
                                      <p:to>
                                        <p:strVal val="visible"/>
                                      </p:to>
                                    </p:set>
                                    <p:anim calcmode="lin" valueType="num">
                                      <p:cBhvr>
                                        <p:cTn id="19" dur="500" fill="hold"/>
                                        <p:tgtEl>
                                          <p:spTgt spid="5263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263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p:bldP spid="526339" grpId="0" build="p"/>
    </p:bld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rayons">
  <a:themeElements>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roducts And Services Overview">
  <a:themeElements>
    <a:clrScheme name="Products And Services Overview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fontScheme name="Products And Services Overvie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ducts And Services Overview 1">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6C4B7"/>
        </a:accent5>
        <a:accent6>
          <a:srgbClr val="8A5C2D"/>
        </a:accent6>
        <a:hlink>
          <a:srgbClr val="9D9C81"/>
        </a:hlink>
        <a:folHlink>
          <a:srgbClr val="B2B2B2"/>
        </a:folHlink>
      </a:clrScheme>
      <a:clrMap bg1="lt1" tx1="dk1" bg2="lt2" tx2="dk2" accent1="accent1" accent2="accent2" accent3="accent3" accent4="accent4" accent5="accent5" accent6="accent6" hlink="hlink" folHlink="folHlink"/>
    </a:extraClrScheme>
    <a:extraClrScheme>
      <a:clrScheme name="Products And Services Overview 2">
        <a:dk1>
          <a:srgbClr val="000000"/>
        </a:dk1>
        <a:lt1>
          <a:srgbClr val="FFFFFF"/>
        </a:lt1>
        <a:dk2>
          <a:srgbClr val="003399"/>
        </a:dk2>
        <a:lt2>
          <a:srgbClr val="003366"/>
        </a:lt2>
        <a:accent1>
          <a:srgbClr val="6397CB"/>
        </a:accent1>
        <a:accent2>
          <a:srgbClr val="336699"/>
        </a:accent2>
        <a:accent3>
          <a:srgbClr val="FFFFFF"/>
        </a:accent3>
        <a:accent4>
          <a:srgbClr val="000000"/>
        </a:accent4>
        <a:accent5>
          <a:srgbClr val="B7C9E2"/>
        </a:accent5>
        <a:accent6>
          <a:srgbClr val="2D5C8A"/>
        </a:accent6>
        <a:hlink>
          <a:srgbClr val="8585E1"/>
        </a:hlink>
        <a:folHlink>
          <a:srgbClr val="867AA5"/>
        </a:folHlink>
      </a:clrScheme>
      <a:clrMap bg1="lt1" tx1="dk1" bg2="lt2" tx2="dk2" accent1="accent1" accent2="accent2" accent3="accent3" accent4="accent4" accent5="accent5" accent6="accent6" hlink="hlink" folHlink="folHlink"/>
    </a:extraClrScheme>
    <a:extraClrScheme>
      <a:clrScheme name="Products And Services Overview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Employee Orientation">
  <a:themeElements>
    <a:clrScheme name="Employee Orientation 1">
      <a:dk1>
        <a:srgbClr val="000000"/>
      </a:dk1>
      <a:lt1>
        <a:srgbClr val="0099CC"/>
      </a:lt1>
      <a:dk2>
        <a:srgbClr val="FFFFFF"/>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fontScheme name="Employee Ori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mployee Orientation 1">
        <a:dk1>
          <a:srgbClr val="000000"/>
        </a:dk1>
        <a:lt1>
          <a:srgbClr val="0099CC"/>
        </a:lt1>
        <a:dk2>
          <a:srgbClr val="FFFFFF"/>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Employee Ori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Employee Orientation 3">
        <a:dk1>
          <a:srgbClr val="5F5F5F"/>
        </a:dk1>
        <a:lt1>
          <a:srgbClr val="FFFFFF"/>
        </a:lt1>
        <a:dk2>
          <a:srgbClr val="5F5F5F"/>
        </a:dk2>
        <a:lt2>
          <a:srgbClr val="808080"/>
        </a:lt2>
        <a:accent1>
          <a:srgbClr val="969696"/>
        </a:accent1>
        <a:accent2>
          <a:srgbClr val="000000"/>
        </a:accent2>
        <a:accent3>
          <a:srgbClr val="FFFFFF"/>
        </a:accent3>
        <a:accent4>
          <a:srgbClr val="505050"/>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tudio">
  <a:themeElements>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Financial Overview">
  <a:themeElements>
    <a:clrScheme name="Financial Overview 1">
      <a:dk1>
        <a:srgbClr val="000000"/>
      </a:dk1>
      <a:lt1>
        <a:srgbClr val="006666"/>
      </a:lt1>
      <a:dk2>
        <a:srgbClr val="FFFFFF"/>
      </a:dk2>
      <a:lt2>
        <a:srgbClr val="969696"/>
      </a:lt2>
      <a:accent1>
        <a:srgbClr val="99FFCC"/>
      </a:accent1>
      <a:accent2>
        <a:srgbClr val="00CCCC"/>
      </a:accent2>
      <a:accent3>
        <a:srgbClr val="AAB8B8"/>
      </a:accent3>
      <a:accent4>
        <a:srgbClr val="000000"/>
      </a:accent4>
      <a:accent5>
        <a:srgbClr val="CAFFE2"/>
      </a:accent5>
      <a:accent6>
        <a:srgbClr val="00B9B9"/>
      </a:accent6>
      <a:hlink>
        <a:srgbClr val="CCCCFF"/>
      </a:hlink>
      <a:folHlink>
        <a:srgbClr val="A3BABA"/>
      </a:folHlink>
    </a:clrScheme>
    <a:fontScheme name="Financial Overview">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ncial Overview 1">
        <a:dk1>
          <a:srgbClr val="000000"/>
        </a:dk1>
        <a:lt1>
          <a:srgbClr val="006666"/>
        </a:lt1>
        <a:dk2>
          <a:srgbClr val="FFFFFF"/>
        </a:dk2>
        <a:lt2>
          <a:srgbClr val="969696"/>
        </a:lt2>
        <a:accent1>
          <a:srgbClr val="99FFCC"/>
        </a:accent1>
        <a:accent2>
          <a:srgbClr val="00CCCC"/>
        </a:accent2>
        <a:accent3>
          <a:srgbClr val="AAB8B8"/>
        </a:accent3>
        <a:accent4>
          <a:srgbClr val="000000"/>
        </a:accent4>
        <a:accent5>
          <a:srgbClr val="CAFFE2"/>
        </a:accent5>
        <a:accent6>
          <a:srgbClr val="00B9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Financial Overview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Financial Overview 3">
        <a:dk1>
          <a:srgbClr val="000000"/>
        </a:dk1>
        <a:lt1>
          <a:srgbClr val="FFFFFF"/>
        </a:lt1>
        <a:dk2>
          <a:srgbClr val="B2B2B2"/>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Financial Overview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municating Bad News">
  <a:themeElements>
    <a:clrScheme name="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fontScheme name="Communicating Bad News">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Communicating Bad News 2">
        <a:dk1>
          <a:srgbClr val="000000"/>
        </a:dk1>
        <a:lt1>
          <a:srgbClr val="FDE3BA"/>
        </a:lt1>
        <a:dk2>
          <a:srgbClr val="000000"/>
        </a:dk2>
        <a:lt2>
          <a:srgbClr val="FF9933"/>
        </a:lt2>
        <a:accent1>
          <a:srgbClr val="FF6C49"/>
        </a:accent1>
        <a:accent2>
          <a:srgbClr val="99CCFF"/>
        </a:accent2>
        <a:accent3>
          <a:srgbClr val="FEEFD9"/>
        </a:accent3>
        <a:accent4>
          <a:srgbClr val="000000"/>
        </a:accent4>
        <a:accent5>
          <a:srgbClr val="FFBAB1"/>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ommunicating Bad News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d-ID"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174</TotalTime>
  <Words>593</Words>
  <Application>Microsoft Office PowerPoint</Application>
  <PresentationFormat>On-screen Show (4:3)</PresentationFormat>
  <Paragraphs>107</Paragraphs>
  <Slides>21</Slides>
  <Notes>0</Notes>
  <HiddenSlides>0</HiddenSlides>
  <MMClips>0</MMClips>
  <ScaleCrop>false</ScaleCrop>
  <HeadingPairs>
    <vt:vector size="4" baseType="variant">
      <vt:variant>
        <vt:lpstr>Theme</vt:lpstr>
      </vt:variant>
      <vt:variant>
        <vt:i4>15</vt:i4>
      </vt:variant>
      <vt:variant>
        <vt:lpstr>Slide Titles</vt:lpstr>
      </vt:variant>
      <vt:variant>
        <vt:i4>21</vt:i4>
      </vt:variant>
    </vt:vector>
  </HeadingPairs>
  <TitlesOfParts>
    <vt:vector size="36" baseType="lpstr">
      <vt:lpstr>Competition</vt:lpstr>
      <vt:lpstr>Balance</vt:lpstr>
      <vt:lpstr>Clouds</vt:lpstr>
      <vt:lpstr>Communicating Bad News</vt:lpstr>
      <vt:lpstr>Mountain Top</vt:lpstr>
      <vt:lpstr>Maple</vt:lpstr>
      <vt:lpstr>Curtain Call</vt:lpstr>
      <vt:lpstr>Beam</vt:lpstr>
      <vt:lpstr>Slit</vt:lpstr>
      <vt:lpstr>Crayons</vt:lpstr>
      <vt:lpstr>1_Clouds</vt:lpstr>
      <vt:lpstr>Products And Services Overview</vt:lpstr>
      <vt:lpstr>Employee Orientation</vt:lpstr>
      <vt:lpstr>Studio</vt:lpstr>
      <vt:lpstr>Financial Overview</vt:lpstr>
      <vt:lpstr>  KULIAH  I  +  KULIAH  II  PERTUMBUHAN EKONOMI DAN PEMBANGUNAN BERKELANJUTAN   -shk-</vt:lpstr>
      <vt:lpstr>PEMBANGUNAN BERKELANJUTAN (PB)</vt:lpstr>
      <vt:lpstr>Pendekatan Pembangunan Berkelanjutan (Sustainable Development Approach)</vt:lpstr>
      <vt:lpstr>SUMBERDAYA (ASET) MASYARAKAT </vt:lpstr>
      <vt:lpstr>Sustainability tercapai apabila perkembangan Humam Capital dan Social capital &gt; Natural Capital dan Man Made Capital</vt:lpstr>
      <vt:lpstr>Social Capital (SC)  Kelembagaan</vt:lpstr>
      <vt:lpstr>    Bagaimana NC dan MMC ??</vt:lpstr>
      <vt:lpstr>Pembangunan Berkelanjutan :</vt:lpstr>
      <vt:lpstr>Pembangunan Berkelanjutan : (Cont. ..)</vt:lpstr>
      <vt:lpstr>Pembangunan Berkelanjutan : (Cont. ..)</vt:lpstr>
      <vt:lpstr>AKTIVITAS PEMBANGUNAN</vt:lpstr>
      <vt:lpstr>PEMANFAATAN SD/SDA   DALAM KERANGKA PEMBANGUNAN EKONOMI </vt:lpstr>
      <vt:lpstr>ISUE PENGELOLAAN SDA</vt:lpstr>
      <vt:lpstr>ISUE PENGELOLAAN SDA (Cont. )</vt:lpstr>
      <vt:lpstr>KECENDERUNGAN KEBUTUHAN SDA DAN LINGKUNGAN</vt:lpstr>
      <vt:lpstr>KECENDERUNGAN KEBUTUHAN SDA DAN LINGKUNGAN (Cont. ..)</vt:lpstr>
      <vt:lpstr>Slide 17</vt:lpstr>
      <vt:lpstr>CONTOH UPAYA PEMANFAATAN PERIKANAN  DLM KERANGKA PB</vt:lpstr>
      <vt:lpstr>Keterkaitan antara Penduduk, Sektor Ekonomi, SDA dan Lingkungan </vt:lpstr>
      <vt:lpstr>RENUNGAN ??</vt:lpstr>
      <vt:lpstr>Slide 21</vt:lpstr>
    </vt:vector>
  </TitlesOfParts>
  <Company>IPB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PERTUMBUHAN EKONOMI DAN PEMBANGUNAN BERKELANJUTAN </dc:title>
  <dc:creator>SUTARA HENDRAKUSUMAATMAJA</dc:creator>
  <cp:lastModifiedBy>axometrix</cp:lastModifiedBy>
  <cp:revision>14</cp:revision>
  <dcterms:created xsi:type="dcterms:W3CDTF">2008-08-31T17:26:11Z</dcterms:created>
  <dcterms:modified xsi:type="dcterms:W3CDTF">2009-10-11T11:25:04Z</dcterms:modified>
</cp:coreProperties>
</file>